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532" r:id="rId5"/>
    <p:sldMasterId id="2147493546" r:id="rId6"/>
    <p:sldMasterId id="2147493510" r:id="rId7"/>
    <p:sldMasterId id="2147493524" r:id="rId8"/>
  </p:sldMasterIdLst>
  <p:notesMasterIdLst>
    <p:notesMasterId r:id="rId20"/>
  </p:notesMasterIdLst>
  <p:handoutMasterIdLst>
    <p:handoutMasterId r:id="rId21"/>
  </p:handoutMasterIdLst>
  <p:sldIdLst>
    <p:sldId id="267" r:id="rId9"/>
    <p:sldId id="261" r:id="rId10"/>
    <p:sldId id="269" r:id="rId11"/>
    <p:sldId id="270" r:id="rId12"/>
    <p:sldId id="271" r:id="rId13"/>
    <p:sldId id="274" r:id="rId14"/>
    <p:sldId id="272" r:id="rId15"/>
    <p:sldId id="273" r:id="rId16"/>
    <p:sldId id="275" r:id="rId17"/>
    <p:sldId id="276" r:id="rId18"/>
    <p:sldId id="265"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0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9B834"/>
    <a:srgbClr val="0D6FBD"/>
    <a:srgbClr val="69B833"/>
    <a:srgbClr val="063D89"/>
    <a:srgbClr val="0D6C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94595"/>
  </p:normalViewPr>
  <p:slideViewPr>
    <p:cSldViewPr snapToGrid="0" snapToObjects="1">
      <p:cViewPr varScale="1">
        <p:scale>
          <a:sx n="123" d="100"/>
          <a:sy n="123" d="100"/>
        </p:scale>
        <p:origin x="108" y="378"/>
      </p:cViewPr>
      <p:guideLst>
        <p:guide orient="horz" pos="1620"/>
        <p:guide pos="205"/>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1" d="100"/>
          <a:sy n="81" d="100"/>
        </p:scale>
        <p:origin x="-30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CBF4E-9559-496C-84E5-86D66BFE02B5}" type="doc">
      <dgm:prSet loTypeId="urn:microsoft.com/office/officeart/2005/8/layout/hProcess9" loCatId="process" qsTypeId="urn:microsoft.com/office/officeart/2005/8/quickstyle/simple1" qsCatId="simple" csTypeId="urn:microsoft.com/office/officeart/2005/8/colors/colorful1" csCatId="colorful" phldr="1"/>
      <dgm:spPr/>
    </dgm:pt>
    <dgm:pt modelId="{B7521B3B-9C06-4198-9A14-7463DF265F0D}">
      <dgm:prSet phldrT="[Text]"/>
      <dgm:spPr>
        <a:solidFill>
          <a:schemeClr val="accent1">
            <a:lumMod val="75000"/>
          </a:schemeClr>
        </a:solidFill>
      </dgm:spPr>
      <dgm:t>
        <a:bodyPr/>
        <a:lstStyle/>
        <a:p>
          <a:r>
            <a:rPr lang="en-US" dirty="0"/>
            <a:t>Where you are today</a:t>
          </a:r>
        </a:p>
      </dgm:t>
    </dgm:pt>
    <dgm:pt modelId="{7376A05E-90E0-4239-A45F-924F97ADF0A4}" type="parTrans" cxnId="{1582FCAB-0551-4D63-BFA1-B06835DB4F66}">
      <dgm:prSet/>
      <dgm:spPr/>
      <dgm:t>
        <a:bodyPr/>
        <a:lstStyle/>
        <a:p>
          <a:endParaRPr lang="en-US"/>
        </a:p>
      </dgm:t>
    </dgm:pt>
    <dgm:pt modelId="{4C2EF592-1B0C-4766-BE35-74846214E7BF}" type="sibTrans" cxnId="{1582FCAB-0551-4D63-BFA1-B06835DB4F66}">
      <dgm:prSet/>
      <dgm:spPr/>
      <dgm:t>
        <a:bodyPr/>
        <a:lstStyle/>
        <a:p>
          <a:endParaRPr lang="en-US"/>
        </a:p>
      </dgm:t>
    </dgm:pt>
    <dgm:pt modelId="{04913BEB-9FB5-4D89-8148-6DC71F2CAB5C}">
      <dgm:prSet phldrT="[Text]"/>
      <dgm:spPr>
        <a:solidFill>
          <a:schemeClr val="accent5">
            <a:lumMod val="50000"/>
          </a:schemeClr>
        </a:solidFill>
      </dgm:spPr>
      <dgm:t>
        <a:bodyPr/>
        <a:lstStyle/>
        <a:p>
          <a:r>
            <a:rPr lang="en-US" dirty="0"/>
            <a:t>Where you want to be</a:t>
          </a:r>
        </a:p>
      </dgm:t>
    </dgm:pt>
    <dgm:pt modelId="{8CF5662D-BEF7-44F6-94DC-4A3ED61D043F}" type="parTrans" cxnId="{B095F823-AEDE-4814-AAA8-D2E598A80355}">
      <dgm:prSet/>
      <dgm:spPr/>
      <dgm:t>
        <a:bodyPr/>
        <a:lstStyle/>
        <a:p>
          <a:endParaRPr lang="en-US"/>
        </a:p>
      </dgm:t>
    </dgm:pt>
    <dgm:pt modelId="{F5B4521B-9A62-4EDC-9C79-5F8BF03F80A0}" type="sibTrans" cxnId="{B095F823-AEDE-4814-AAA8-D2E598A80355}">
      <dgm:prSet/>
      <dgm:spPr/>
      <dgm:t>
        <a:bodyPr/>
        <a:lstStyle/>
        <a:p>
          <a:endParaRPr lang="en-US"/>
        </a:p>
      </dgm:t>
    </dgm:pt>
    <dgm:pt modelId="{B96669BB-AE19-4AE2-99AB-62FA5B8C3A9C}">
      <dgm:prSet phldrT="[Text]"/>
      <dgm:spPr>
        <a:solidFill>
          <a:schemeClr val="accent3">
            <a:lumMod val="75000"/>
          </a:schemeClr>
        </a:solidFill>
      </dgm:spPr>
      <dgm:t>
        <a:bodyPr/>
        <a:lstStyle/>
        <a:p>
          <a:r>
            <a:rPr lang="en-US" dirty="0"/>
            <a:t>What gaps between the two</a:t>
          </a:r>
        </a:p>
      </dgm:t>
    </dgm:pt>
    <dgm:pt modelId="{70F5A5E3-9961-449D-8A7B-50EA995BE1DB}" type="parTrans" cxnId="{C33CC5E2-6ED5-4093-B824-5DE67A04121A}">
      <dgm:prSet/>
      <dgm:spPr/>
      <dgm:t>
        <a:bodyPr/>
        <a:lstStyle/>
        <a:p>
          <a:endParaRPr lang="en-US"/>
        </a:p>
      </dgm:t>
    </dgm:pt>
    <dgm:pt modelId="{EB233ADE-D544-4EDB-91E9-64648CA54508}" type="sibTrans" cxnId="{C33CC5E2-6ED5-4093-B824-5DE67A04121A}">
      <dgm:prSet/>
      <dgm:spPr/>
      <dgm:t>
        <a:bodyPr/>
        <a:lstStyle/>
        <a:p>
          <a:endParaRPr lang="en-US"/>
        </a:p>
      </dgm:t>
    </dgm:pt>
    <dgm:pt modelId="{3DF2D83A-D4D2-4BA9-A522-FAD6658476A0}">
      <dgm:prSet>
        <dgm:style>
          <a:lnRef idx="3">
            <a:schemeClr val="lt1"/>
          </a:lnRef>
          <a:fillRef idx="1">
            <a:schemeClr val="accent6"/>
          </a:fillRef>
          <a:effectRef idx="1">
            <a:schemeClr val="accent6"/>
          </a:effectRef>
          <a:fontRef idx="minor">
            <a:schemeClr val="lt1"/>
          </a:fontRef>
        </dgm:style>
      </dgm:prSet>
      <dgm:spPr/>
      <dgm:t>
        <a:bodyPr/>
        <a:lstStyle/>
        <a:p>
          <a:r>
            <a:rPr lang="en-US" dirty="0"/>
            <a:t>Implementation Roadmap</a:t>
          </a:r>
        </a:p>
      </dgm:t>
    </dgm:pt>
    <dgm:pt modelId="{73596D13-EE42-498B-9BEB-7E98A9B91EDF}" type="parTrans" cxnId="{9A0CC0DE-C2CE-4C6B-B701-E518B9B8C7D2}">
      <dgm:prSet/>
      <dgm:spPr/>
      <dgm:t>
        <a:bodyPr/>
        <a:lstStyle/>
        <a:p>
          <a:endParaRPr lang="en-US"/>
        </a:p>
      </dgm:t>
    </dgm:pt>
    <dgm:pt modelId="{5F725A40-C46E-4CF5-AF1D-548922618E1C}" type="sibTrans" cxnId="{9A0CC0DE-C2CE-4C6B-B701-E518B9B8C7D2}">
      <dgm:prSet/>
      <dgm:spPr/>
      <dgm:t>
        <a:bodyPr/>
        <a:lstStyle/>
        <a:p>
          <a:endParaRPr lang="en-US"/>
        </a:p>
      </dgm:t>
    </dgm:pt>
    <dgm:pt modelId="{46A6672A-873A-4D59-8E62-222E76F39EEB}" type="pres">
      <dgm:prSet presAssocID="{04CCBF4E-9559-496C-84E5-86D66BFE02B5}" presName="CompostProcess" presStyleCnt="0">
        <dgm:presLayoutVars>
          <dgm:dir/>
          <dgm:resizeHandles val="exact"/>
        </dgm:presLayoutVars>
      </dgm:prSet>
      <dgm:spPr/>
    </dgm:pt>
    <dgm:pt modelId="{8CC6D871-8283-4A43-BA97-36C6A582314B}" type="pres">
      <dgm:prSet presAssocID="{04CCBF4E-9559-496C-84E5-86D66BFE02B5}" presName="arrow" presStyleLbl="bgShp" presStyleIdx="0" presStyleCnt="1" custScaleX="108150" custScaleY="100000" custLinFactNeighborX="1759"/>
      <dgm:spPr>
        <a:solidFill>
          <a:schemeClr val="bg2">
            <a:lumMod val="75000"/>
          </a:schemeClr>
        </a:solidFill>
      </dgm:spPr>
    </dgm:pt>
    <dgm:pt modelId="{A21849D2-F221-4B2F-A655-E60BFFD6B415}" type="pres">
      <dgm:prSet presAssocID="{04CCBF4E-9559-496C-84E5-86D66BFE02B5}" presName="linearProcess" presStyleCnt="0"/>
      <dgm:spPr/>
    </dgm:pt>
    <dgm:pt modelId="{42D2B883-3BAA-4028-9A66-981878D354EC}" type="pres">
      <dgm:prSet presAssocID="{B7521B3B-9C06-4198-9A14-7463DF265F0D}" presName="textNode" presStyleLbl="node1" presStyleIdx="0" presStyleCnt="4">
        <dgm:presLayoutVars>
          <dgm:bulletEnabled val="1"/>
        </dgm:presLayoutVars>
      </dgm:prSet>
      <dgm:spPr/>
    </dgm:pt>
    <dgm:pt modelId="{DF8C47FB-4458-47A8-AC3A-C5CCEAFFF0E3}" type="pres">
      <dgm:prSet presAssocID="{4C2EF592-1B0C-4766-BE35-74846214E7BF}" presName="sibTrans" presStyleCnt="0"/>
      <dgm:spPr/>
    </dgm:pt>
    <dgm:pt modelId="{E04D34D9-AD66-40E8-A792-BE67E509A189}" type="pres">
      <dgm:prSet presAssocID="{04913BEB-9FB5-4D89-8148-6DC71F2CAB5C}" presName="textNode" presStyleLbl="node1" presStyleIdx="1" presStyleCnt="4">
        <dgm:presLayoutVars>
          <dgm:bulletEnabled val="1"/>
        </dgm:presLayoutVars>
      </dgm:prSet>
      <dgm:spPr/>
    </dgm:pt>
    <dgm:pt modelId="{8EDD566E-BABE-4FDE-A57E-2255C9A4CB08}" type="pres">
      <dgm:prSet presAssocID="{F5B4521B-9A62-4EDC-9C79-5F8BF03F80A0}" presName="sibTrans" presStyleCnt="0"/>
      <dgm:spPr/>
    </dgm:pt>
    <dgm:pt modelId="{B0537F61-3440-4F40-8713-6D36F3B96F5F}" type="pres">
      <dgm:prSet presAssocID="{B96669BB-AE19-4AE2-99AB-62FA5B8C3A9C}" presName="textNode" presStyleLbl="node1" presStyleIdx="2" presStyleCnt="4">
        <dgm:presLayoutVars>
          <dgm:bulletEnabled val="1"/>
        </dgm:presLayoutVars>
      </dgm:prSet>
      <dgm:spPr/>
    </dgm:pt>
    <dgm:pt modelId="{C1369E7F-D893-450D-8711-F72EF5DC50CF}" type="pres">
      <dgm:prSet presAssocID="{EB233ADE-D544-4EDB-91E9-64648CA54508}" presName="sibTrans" presStyleCnt="0"/>
      <dgm:spPr/>
    </dgm:pt>
    <dgm:pt modelId="{89F2C6BF-0413-4915-8E44-5D1B1B549881}" type="pres">
      <dgm:prSet presAssocID="{3DF2D83A-D4D2-4BA9-A522-FAD6658476A0}" presName="textNode" presStyleLbl="node1" presStyleIdx="3" presStyleCnt="4">
        <dgm:presLayoutVars>
          <dgm:bulletEnabled val="1"/>
        </dgm:presLayoutVars>
      </dgm:prSet>
      <dgm:spPr/>
    </dgm:pt>
  </dgm:ptLst>
  <dgm:cxnLst>
    <dgm:cxn modelId="{13034A05-466F-4E12-962E-69B8B44F456D}" type="presOf" srcId="{B7521B3B-9C06-4198-9A14-7463DF265F0D}" destId="{42D2B883-3BAA-4028-9A66-981878D354EC}" srcOrd="0" destOrd="0" presId="urn:microsoft.com/office/officeart/2005/8/layout/hProcess9"/>
    <dgm:cxn modelId="{B095F823-AEDE-4814-AAA8-D2E598A80355}" srcId="{04CCBF4E-9559-496C-84E5-86D66BFE02B5}" destId="{04913BEB-9FB5-4D89-8148-6DC71F2CAB5C}" srcOrd="1" destOrd="0" parTransId="{8CF5662D-BEF7-44F6-94DC-4A3ED61D043F}" sibTransId="{F5B4521B-9A62-4EDC-9C79-5F8BF03F80A0}"/>
    <dgm:cxn modelId="{8643F45F-82B3-4D90-A845-3CC432F27F77}" type="presOf" srcId="{3DF2D83A-D4D2-4BA9-A522-FAD6658476A0}" destId="{89F2C6BF-0413-4915-8E44-5D1B1B549881}" srcOrd="0" destOrd="0" presId="urn:microsoft.com/office/officeart/2005/8/layout/hProcess9"/>
    <dgm:cxn modelId="{A7E54E52-6A29-4775-9E9C-6B8ACF22291C}" type="presOf" srcId="{04913BEB-9FB5-4D89-8148-6DC71F2CAB5C}" destId="{E04D34D9-AD66-40E8-A792-BE67E509A189}" srcOrd="0" destOrd="0" presId="urn:microsoft.com/office/officeart/2005/8/layout/hProcess9"/>
    <dgm:cxn modelId="{B8EDA68B-AD8D-4698-AEB1-35DF4885F8ED}" type="presOf" srcId="{04CCBF4E-9559-496C-84E5-86D66BFE02B5}" destId="{46A6672A-873A-4D59-8E62-222E76F39EEB}" srcOrd="0" destOrd="0" presId="urn:microsoft.com/office/officeart/2005/8/layout/hProcess9"/>
    <dgm:cxn modelId="{1582FCAB-0551-4D63-BFA1-B06835DB4F66}" srcId="{04CCBF4E-9559-496C-84E5-86D66BFE02B5}" destId="{B7521B3B-9C06-4198-9A14-7463DF265F0D}" srcOrd="0" destOrd="0" parTransId="{7376A05E-90E0-4239-A45F-924F97ADF0A4}" sibTransId="{4C2EF592-1B0C-4766-BE35-74846214E7BF}"/>
    <dgm:cxn modelId="{ACB3EFC2-2669-43EF-BA58-138B3BD7C85D}" type="presOf" srcId="{B96669BB-AE19-4AE2-99AB-62FA5B8C3A9C}" destId="{B0537F61-3440-4F40-8713-6D36F3B96F5F}" srcOrd="0" destOrd="0" presId="urn:microsoft.com/office/officeart/2005/8/layout/hProcess9"/>
    <dgm:cxn modelId="{9A0CC0DE-C2CE-4C6B-B701-E518B9B8C7D2}" srcId="{04CCBF4E-9559-496C-84E5-86D66BFE02B5}" destId="{3DF2D83A-D4D2-4BA9-A522-FAD6658476A0}" srcOrd="3" destOrd="0" parTransId="{73596D13-EE42-498B-9BEB-7E98A9B91EDF}" sibTransId="{5F725A40-C46E-4CF5-AF1D-548922618E1C}"/>
    <dgm:cxn modelId="{C33CC5E2-6ED5-4093-B824-5DE67A04121A}" srcId="{04CCBF4E-9559-496C-84E5-86D66BFE02B5}" destId="{B96669BB-AE19-4AE2-99AB-62FA5B8C3A9C}" srcOrd="2" destOrd="0" parTransId="{70F5A5E3-9961-449D-8A7B-50EA995BE1DB}" sibTransId="{EB233ADE-D544-4EDB-91E9-64648CA54508}"/>
    <dgm:cxn modelId="{4F917894-C0A7-4F96-8CA7-EB2B2804CE7D}" type="presParOf" srcId="{46A6672A-873A-4D59-8E62-222E76F39EEB}" destId="{8CC6D871-8283-4A43-BA97-36C6A582314B}" srcOrd="0" destOrd="0" presId="urn:microsoft.com/office/officeart/2005/8/layout/hProcess9"/>
    <dgm:cxn modelId="{860DB65A-50CD-416A-9CE1-BD192AEA2ACC}" type="presParOf" srcId="{46A6672A-873A-4D59-8E62-222E76F39EEB}" destId="{A21849D2-F221-4B2F-A655-E60BFFD6B415}" srcOrd="1" destOrd="0" presId="urn:microsoft.com/office/officeart/2005/8/layout/hProcess9"/>
    <dgm:cxn modelId="{2A28507D-A8A4-41BE-A742-432385AB7BD4}" type="presParOf" srcId="{A21849D2-F221-4B2F-A655-E60BFFD6B415}" destId="{42D2B883-3BAA-4028-9A66-981878D354EC}" srcOrd="0" destOrd="0" presId="urn:microsoft.com/office/officeart/2005/8/layout/hProcess9"/>
    <dgm:cxn modelId="{2BC19DF8-78F4-42A2-BFDA-C5D3BB294C1B}" type="presParOf" srcId="{A21849D2-F221-4B2F-A655-E60BFFD6B415}" destId="{DF8C47FB-4458-47A8-AC3A-C5CCEAFFF0E3}" srcOrd="1" destOrd="0" presId="urn:microsoft.com/office/officeart/2005/8/layout/hProcess9"/>
    <dgm:cxn modelId="{23F3E1F3-CA56-41AB-AD6D-3801D23BC96A}" type="presParOf" srcId="{A21849D2-F221-4B2F-A655-E60BFFD6B415}" destId="{E04D34D9-AD66-40E8-A792-BE67E509A189}" srcOrd="2" destOrd="0" presId="urn:microsoft.com/office/officeart/2005/8/layout/hProcess9"/>
    <dgm:cxn modelId="{1BEE78CD-1950-4FEE-A348-A9D3E4F6D225}" type="presParOf" srcId="{A21849D2-F221-4B2F-A655-E60BFFD6B415}" destId="{8EDD566E-BABE-4FDE-A57E-2255C9A4CB08}" srcOrd="3" destOrd="0" presId="urn:microsoft.com/office/officeart/2005/8/layout/hProcess9"/>
    <dgm:cxn modelId="{C31483B5-E052-4C09-8D09-6DF9D76056FC}" type="presParOf" srcId="{A21849D2-F221-4B2F-A655-E60BFFD6B415}" destId="{B0537F61-3440-4F40-8713-6D36F3B96F5F}" srcOrd="4" destOrd="0" presId="urn:microsoft.com/office/officeart/2005/8/layout/hProcess9"/>
    <dgm:cxn modelId="{196FD327-59E8-4259-A8EB-FC1B4E961D31}" type="presParOf" srcId="{A21849D2-F221-4B2F-A655-E60BFFD6B415}" destId="{C1369E7F-D893-450D-8711-F72EF5DC50CF}" srcOrd="5" destOrd="0" presId="urn:microsoft.com/office/officeart/2005/8/layout/hProcess9"/>
    <dgm:cxn modelId="{F1C31EF3-BA9E-4B4C-8FF3-250B794F967A}" type="presParOf" srcId="{A21849D2-F221-4B2F-A655-E60BFFD6B415}" destId="{89F2C6BF-0413-4915-8E44-5D1B1B54988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6D871-8283-4A43-BA97-36C6A582314B}">
      <dsp:nvSpPr>
        <dsp:cNvPr id="0" name=""/>
        <dsp:cNvSpPr/>
      </dsp:nvSpPr>
      <dsp:spPr>
        <a:xfrm>
          <a:off x="459546" y="0"/>
          <a:ext cx="7637292" cy="852405"/>
        </a:xfrm>
        <a:prstGeom prst="rightArrow">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42D2B883-3BAA-4028-9A66-981878D354EC}">
      <dsp:nvSpPr>
        <dsp:cNvPr id="0" name=""/>
        <dsp:cNvSpPr/>
      </dsp:nvSpPr>
      <dsp:spPr>
        <a:xfrm>
          <a:off x="7301" y="255721"/>
          <a:ext cx="1991494" cy="34096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Where you are today</a:t>
          </a:r>
        </a:p>
      </dsp:txBody>
      <dsp:txXfrm>
        <a:off x="23945" y="272365"/>
        <a:ext cx="1958206" cy="307674"/>
      </dsp:txXfrm>
    </dsp:sp>
    <dsp:sp modelId="{E04D34D9-AD66-40E8-A792-BE67E509A189}">
      <dsp:nvSpPr>
        <dsp:cNvPr id="0" name=""/>
        <dsp:cNvSpPr/>
      </dsp:nvSpPr>
      <dsp:spPr>
        <a:xfrm>
          <a:off x="2107919" y="255721"/>
          <a:ext cx="1991494" cy="340962"/>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Where you want to be</a:t>
          </a:r>
        </a:p>
      </dsp:txBody>
      <dsp:txXfrm>
        <a:off x="2124563" y="272365"/>
        <a:ext cx="1958206" cy="307674"/>
      </dsp:txXfrm>
    </dsp:sp>
    <dsp:sp modelId="{B0537F61-3440-4F40-8713-6D36F3B96F5F}">
      <dsp:nvSpPr>
        <dsp:cNvPr id="0" name=""/>
        <dsp:cNvSpPr/>
      </dsp:nvSpPr>
      <dsp:spPr>
        <a:xfrm>
          <a:off x="4208537" y="255721"/>
          <a:ext cx="1991494" cy="340962"/>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What gaps between the two</a:t>
          </a:r>
        </a:p>
      </dsp:txBody>
      <dsp:txXfrm>
        <a:off x="4225181" y="272365"/>
        <a:ext cx="1958206" cy="307674"/>
      </dsp:txXfrm>
    </dsp:sp>
    <dsp:sp modelId="{89F2C6BF-0413-4915-8E44-5D1B1B549881}">
      <dsp:nvSpPr>
        <dsp:cNvPr id="0" name=""/>
        <dsp:cNvSpPr/>
      </dsp:nvSpPr>
      <dsp:spPr>
        <a:xfrm>
          <a:off x="6309155" y="255721"/>
          <a:ext cx="1991494" cy="340962"/>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Implementation Roadmap</a:t>
          </a:r>
        </a:p>
      </dsp:txBody>
      <dsp:txXfrm>
        <a:off x="6325799" y="272365"/>
        <a:ext cx="1958206" cy="3076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CDMSmith_logo_print_PMS_BlueG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75" y="8530130"/>
            <a:ext cx="901700" cy="397970"/>
          </a:xfrm>
          <a:prstGeom prst="rect">
            <a:avLst/>
          </a:prstGeom>
        </p:spPr>
      </p:pic>
    </p:spTree>
    <p:extLst>
      <p:ext uri="{BB962C8B-B14F-4D97-AF65-F5344CB8AC3E}">
        <p14:creationId xmlns:p14="http://schemas.microsoft.com/office/powerpoint/2010/main" val="2950329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DMSmith_logo_print_PMS_BlueG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75" y="8530130"/>
            <a:ext cx="901700" cy="397970"/>
          </a:xfrm>
          <a:prstGeom prst="rect">
            <a:avLst/>
          </a:prstGeom>
        </p:spPr>
      </p:pic>
    </p:spTree>
    <p:extLst>
      <p:ext uri="{BB962C8B-B14F-4D97-AF65-F5344CB8AC3E}">
        <p14:creationId xmlns:p14="http://schemas.microsoft.com/office/powerpoint/2010/main" val="33849749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 Asset Management Plans are a new FTA requirement, but we have completed assisting varied transit agencies throughout the country with a group TAMP , urban, rural, Tier 1, and Tier 2 requirements.  </a:t>
            </a:r>
          </a:p>
        </p:txBody>
      </p:sp>
    </p:spTree>
    <p:extLst>
      <p:ext uri="{BB962C8B-B14F-4D97-AF65-F5344CB8AC3E}">
        <p14:creationId xmlns:p14="http://schemas.microsoft.com/office/powerpoint/2010/main" val="332667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the TAMP requirements vary by context, we found common elements and findings for all our TAMPS. </a:t>
            </a:r>
          </a:p>
        </p:txBody>
      </p:sp>
    </p:spTree>
    <p:extLst>
      <p:ext uri="{BB962C8B-B14F-4D97-AF65-F5344CB8AC3E}">
        <p14:creationId xmlns:p14="http://schemas.microsoft.com/office/powerpoint/2010/main" val="302230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review, the core FTA requirements can be summarized into six logical steps. </a:t>
            </a:r>
          </a:p>
        </p:txBody>
      </p:sp>
    </p:spTree>
    <p:extLst>
      <p:ext uri="{BB962C8B-B14F-4D97-AF65-F5344CB8AC3E}">
        <p14:creationId xmlns:p14="http://schemas.microsoft.com/office/powerpoint/2010/main" val="17962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points that we learned are necessary relate to data and organization. </a:t>
            </a:r>
          </a:p>
        </p:txBody>
      </p:sp>
    </p:spTree>
    <p:extLst>
      <p:ext uri="{BB962C8B-B14F-4D97-AF65-F5344CB8AC3E}">
        <p14:creationId xmlns:p14="http://schemas.microsoft.com/office/powerpoint/2010/main" val="59046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iterations of the rail map for Berlin show the importance of data formatting.  Simply having the data available is not sufficient, it has to be orderly to be understood.  Further, it has to be able to relate to other data in order to be useful.  </a:t>
            </a:r>
          </a:p>
        </p:txBody>
      </p:sp>
    </p:spTree>
    <p:extLst>
      <p:ext uri="{BB962C8B-B14F-4D97-AF65-F5344CB8AC3E}">
        <p14:creationId xmlns:p14="http://schemas.microsoft.com/office/powerpoint/2010/main" val="167278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data was typically collected within departments very well, according to their own standards.  We also found that the departments could often not communicate with other departments, and had different data definitions and timelines when they did.  This sometimes made worthwhile programs impossible to implement because they could not gather the data to define the need or benefits. </a:t>
            </a:r>
          </a:p>
        </p:txBody>
      </p:sp>
    </p:spTree>
    <p:extLst>
      <p:ext uri="{BB962C8B-B14F-4D97-AF65-F5344CB8AC3E}">
        <p14:creationId xmlns:p14="http://schemas.microsoft.com/office/powerpoint/2010/main" val="78138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over the country we found great, committed professionals who put in extra effort to implement their first TAMP.  That kind of effort is simply not sustainable, and the work will ultimately outweigh the benefits.  That misses the potential of the whole TAMP program.</a:t>
            </a:r>
          </a:p>
        </p:txBody>
      </p:sp>
    </p:spTree>
    <p:extLst>
      <p:ext uri="{BB962C8B-B14F-4D97-AF65-F5344CB8AC3E}">
        <p14:creationId xmlns:p14="http://schemas.microsoft.com/office/powerpoint/2010/main" val="422956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for the smaller or more simple systems, some sort of an implementation roadmap is necessary to guide the agency in the data and organization efforts to build an efficient and effective program.  </a:t>
            </a:r>
          </a:p>
        </p:txBody>
      </p:sp>
    </p:spTree>
    <p:extLst>
      <p:ext uri="{BB962C8B-B14F-4D97-AF65-F5344CB8AC3E}">
        <p14:creationId xmlns:p14="http://schemas.microsoft.com/office/powerpoint/2010/main" val="133962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Generic">
    <p:spTree>
      <p:nvGrpSpPr>
        <p:cNvPr id="1" name=""/>
        <p:cNvGrpSpPr/>
        <p:nvPr/>
      </p:nvGrpSpPr>
      <p:grpSpPr>
        <a:xfrm>
          <a:off x="0" y="0"/>
          <a:ext cx="0" cy="0"/>
          <a:chOff x="0" y="0"/>
          <a:chExt cx="0" cy="0"/>
        </a:xfrm>
      </p:grpSpPr>
      <p:pic>
        <p:nvPicPr>
          <p:cNvPr id="17" name="Picture 16"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507" y="2490772"/>
            <a:ext cx="1685927" cy="1472939"/>
          </a:xfrm>
          <a:prstGeom prst="rect">
            <a:avLst/>
          </a:prstGeom>
        </p:spPr>
      </p:pic>
      <p:pic>
        <p:nvPicPr>
          <p:cNvPr id="18" name="Picture 17"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3901" y="2490772"/>
            <a:ext cx="1685927" cy="1472939"/>
          </a:xfrm>
          <a:prstGeom prst="rect">
            <a:avLst/>
          </a:prstGeom>
        </p:spPr>
      </p:pic>
      <p:pic>
        <p:nvPicPr>
          <p:cNvPr id="19" name="Picture 18"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302" y="2490772"/>
            <a:ext cx="1685927" cy="1472939"/>
          </a:xfrm>
          <a:prstGeom prst="rect">
            <a:avLst/>
          </a:prstGeom>
        </p:spPr>
      </p:pic>
      <p:sp>
        <p:nvSpPr>
          <p:cNvPr id="20" name="Rectangle 19"/>
          <p:cNvSpPr/>
          <p:nvPr userDrawn="1"/>
        </p:nvSpPr>
        <p:spPr>
          <a:xfrm>
            <a:off x="5332694" y="2490771"/>
            <a:ext cx="3811308" cy="1469838"/>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Generic3.jpg"/>
          <p:cNvPicPr>
            <a:picLocks noChangeAspect="1"/>
          </p:cNvPicPr>
          <p:nvPr userDrawn="1"/>
        </p:nvPicPr>
        <p:blipFill rotWithShape="1">
          <a:blip r:embed="rId3">
            <a:extLst>
              <a:ext uri="{28A0092B-C50C-407E-A947-70E740481C1C}">
                <a14:useLocalDpi xmlns:a14="http://schemas.microsoft.com/office/drawing/2010/main" val="0"/>
              </a:ext>
            </a:extLst>
          </a:blip>
          <a:srcRect l="16353" t="19035" r="2681"/>
          <a:stretch/>
        </p:blipFill>
        <p:spPr>
          <a:xfrm>
            <a:off x="5327930" y="2490771"/>
            <a:ext cx="2209523" cy="1473013"/>
          </a:xfrm>
          <a:prstGeom prst="rect">
            <a:avLst/>
          </a:prstGeom>
        </p:spPr>
      </p:pic>
      <p:sp>
        <p:nvSpPr>
          <p:cNvPr id="6" name="Rectangle 5"/>
          <p:cNvSpPr/>
          <p:nvPr userDrawn="1"/>
        </p:nvSpPr>
        <p:spPr>
          <a:xfrm>
            <a:off x="7537453" y="2148399"/>
            <a:ext cx="1606548" cy="342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sz="quarter" idx="13" hasCustomPrompt="1"/>
          </p:nvPr>
        </p:nvSpPr>
        <p:spPr>
          <a:xfrm>
            <a:off x="7610475" y="2148399"/>
            <a:ext cx="1533525" cy="342373"/>
          </a:xfrm>
          <a:prstGeom prst="rect">
            <a:avLst/>
          </a:prstGeom>
        </p:spPr>
        <p:txBody>
          <a:bodyPr vert="horz" lIns="91440" tIns="45720" rIns="91440" bIns="45720" rtlCol="0" anchor="ctr"/>
          <a:lstStyle>
            <a:lvl1pPr marL="0" indent="0">
              <a:buNone/>
              <a:defRPr lang="en-US" sz="1200" b="0" i="1" smtClean="0">
                <a:solidFill>
                  <a:srgbClr val="FFFFFF"/>
                </a:solidFill>
                <a:latin typeface="+mj-lt"/>
                <a:cs typeface="Myriad Pro"/>
              </a:defRPr>
            </a:lvl1pPr>
            <a:lvl2pPr>
              <a:defRPr lang="en-US" sz="1800" dirty="0" smtClean="0"/>
            </a:lvl2pPr>
            <a:lvl3pPr>
              <a:defRPr lang="en-US" sz="1800" dirty="0" smtClean="0"/>
            </a:lvl3pPr>
            <a:lvl4pPr>
              <a:defRPr lang="en-US" sz="1800" dirty="0" smtClean="0"/>
            </a:lvl4pPr>
            <a:lvl5pPr>
              <a:defRPr lang="en-US" sz="1800" dirty="0"/>
            </a:lvl5pPr>
          </a:lstStyle>
          <a:p>
            <a:pPr marL="0" lvl="0"/>
            <a:r>
              <a:rPr lang="en-US" dirty="0"/>
              <a:t>Click to edit Date</a:t>
            </a:r>
          </a:p>
        </p:txBody>
      </p:sp>
      <p:sp>
        <p:nvSpPr>
          <p:cNvPr id="9" name="Title Placeholder 1"/>
          <p:cNvSpPr>
            <a:spLocks noGrp="1"/>
          </p:cNvSpPr>
          <p:nvPr>
            <p:ph type="title"/>
          </p:nvPr>
        </p:nvSpPr>
        <p:spPr>
          <a:xfrm>
            <a:off x="457201" y="856439"/>
            <a:ext cx="6939280" cy="929322"/>
          </a:xfrm>
          <a:prstGeom prst="rect">
            <a:avLst/>
          </a:prstGeom>
        </p:spPr>
        <p:txBody>
          <a:bodyPr vert="horz" lIns="91440" tIns="45720" rIns="91440" bIns="45720" rtlCol="0" anchor="b">
            <a:noAutofit/>
          </a:bodyPr>
          <a:lstStyle>
            <a:lvl1pPr algn="r">
              <a:lnSpc>
                <a:spcPct val="90000"/>
              </a:lnSpc>
              <a:defRPr lang="en-US" sz="4000" b="0" i="0" baseline="0" dirty="0">
                <a:solidFill>
                  <a:srgbClr val="0D6FBD"/>
                </a:solidFill>
                <a:cs typeface="Myriad Pro Cond"/>
              </a:defRPr>
            </a:lvl1pPr>
          </a:lstStyle>
          <a:p>
            <a:pPr marL="0" lvl="0" algn="r"/>
            <a:r>
              <a:rPr lang="en-US"/>
              <a:t>Click to edit Master title style</a:t>
            </a:r>
            <a:endParaRPr lang="en-US" dirty="0"/>
          </a:p>
        </p:txBody>
      </p:sp>
      <p:sp>
        <p:nvSpPr>
          <p:cNvPr id="10" name="Content Placeholder 16"/>
          <p:cNvSpPr>
            <a:spLocks noGrp="1"/>
          </p:cNvSpPr>
          <p:nvPr>
            <p:ph sz="quarter" idx="12" hasCustomPrompt="1"/>
          </p:nvPr>
        </p:nvSpPr>
        <p:spPr>
          <a:xfrm>
            <a:off x="457201" y="1825608"/>
            <a:ext cx="6939279" cy="540437"/>
          </a:xfrm>
          <a:prstGeom prst="rect">
            <a:avLst/>
          </a:prstGeom>
        </p:spPr>
        <p:txBody>
          <a:bodyPr vert="horz" lIns="91440" tIns="45720" rIns="91440" bIns="45720" rtlCol="0" anchor="t">
            <a:noAutofit/>
          </a:bodyPr>
          <a:lstStyle>
            <a:lvl1pPr marL="342900" indent="-342900" algn="r">
              <a:lnSpc>
                <a:spcPct val="90000"/>
              </a:lnSpc>
              <a:buNone/>
              <a:defRPr lang="en-US" sz="1800" baseline="0" smtClean="0">
                <a:solidFill>
                  <a:schemeClr val="accent1"/>
                </a:solidFill>
                <a:latin typeface="+mj-lt"/>
              </a:defRPr>
            </a:lvl1pPr>
            <a:lvl2pPr>
              <a:defRPr lang="en-US" dirty="0" smtClean="0"/>
            </a:lvl2pPr>
            <a:lvl3pPr>
              <a:defRPr lang="en-US" dirty="0" smtClean="0"/>
            </a:lvl3pPr>
            <a:lvl4pPr>
              <a:defRPr lang="en-US" dirty="0" smtClean="0"/>
            </a:lvl4pPr>
            <a:lvl5pPr>
              <a:defRPr lang="en-US" dirty="0"/>
            </a:lvl5pPr>
          </a:lstStyle>
          <a:p>
            <a:pPr marL="0" lvl="0" indent="0" algn="r"/>
            <a:r>
              <a:rPr lang="en-US" dirty="0"/>
              <a:t>Click to edit Subtitle</a:t>
            </a:r>
          </a:p>
        </p:txBody>
      </p:sp>
      <p:cxnSp>
        <p:nvCxnSpPr>
          <p:cNvPr id="11" name="Straight Connector 10"/>
          <p:cNvCxnSpPr/>
          <p:nvPr userDrawn="1"/>
        </p:nvCxnSpPr>
        <p:spPr>
          <a:xfrm>
            <a:off x="7537453" y="0"/>
            <a:ext cx="0" cy="51435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DMSmith_logo_web_White_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0475" y="2972315"/>
            <a:ext cx="1431926" cy="598483"/>
          </a:xfrm>
          <a:prstGeom prst="rect">
            <a:avLst/>
          </a:prstGeom>
        </p:spPr>
      </p:pic>
      <p:sp>
        <p:nvSpPr>
          <p:cNvPr id="13" name="Text Placeholder 5"/>
          <p:cNvSpPr>
            <a:spLocks noGrp="1"/>
          </p:cNvSpPr>
          <p:nvPr>
            <p:ph type="body" sz="quarter" idx="14" hasCustomPrompt="1"/>
          </p:nvPr>
        </p:nvSpPr>
        <p:spPr>
          <a:xfrm>
            <a:off x="7610475" y="598999"/>
            <a:ext cx="1533525" cy="1447800"/>
          </a:xfrm>
          <a:prstGeom prst="rect">
            <a:avLst/>
          </a:prstGeom>
        </p:spPr>
        <p:txBody>
          <a:bodyPr vert="horz" anchor="b"/>
          <a:lstStyle>
            <a:lvl1pPr marL="0" indent="0">
              <a:buNone/>
              <a:defRPr sz="1200" baseline="0">
                <a:solidFill>
                  <a:srgbClr val="0D6FBD"/>
                </a:solidFill>
              </a:defRPr>
            </a:lvl1pPr>
          </a:lstStyle>
          <a:p>
            <a:pPr lvl="0"/>
            <a:r>
              <a:rPr lang="en-US" dirty="0"/>
              <a:t>Click to edit Presenters</a:t>
            </a:r>
          </a:p>
        </p:txBody>
      </p:sp>
      <p:cxnSp>
        <p:nvCxnSpPr>
          <p:cNvPr id="15" name="Straight Connector 14"/>
          <p:cNvCxnSpPr/>
          <p:nvPr userDrawn="1"/>
        </p:nvCxnSpPr>
        <p:spPr>
          <a:xfrm flipH="1">
            <a:off x="0" y="3960611"/>
            <a:ext cx="914400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0" y="2490771"/>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30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6"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rgbClr val="FFFFFF"/>
                </a:solidFill>
              </a:defRPr>
            </a:lvl1pPr>
          </a:lstStyle>
          <a:p>
            <a:fld id="{75472711-4FCB-2141-A321-C0607E714264}" type="slidenum">
              <a:rPr lang="en-US" smtClean="0"/>
              <a:pPr/>
              <a:t>‹#›</a:t>
            </a:fld>
            <a:endParaRPr lang="en-US" dirty="0"/>
          </a:p>
        </p:txBody>
      </p:sp>
      <p:sp>
        <p:nvSpPr>
          <p:cNvPr id="4"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115829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rgbClr val="FFFFFF"/>
                </a:solidFill>
              </a:defRPr>
            </a:lvl1pPr>
          </a:lstStyle>
          <a:p>
            <a:fld id="{75472711-4FCB-2141-A321-C0607E714264}" type="slidenum">
              <a:rPr lang="en-US" smtClean="0"/>
              <a:pPr/>
              <a:t>‹#›</a:t>
            </a:fld>
            <a:endParaRPr lang="en-US" dirty="0"/>
          </a:p>
        </p:txBody>
      </p:sp>
      <p:sp>
        <p:nvSpPr>
          <p:cNvPr id="3"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376840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ection Divider">
    <p:spTree>
      <p:nvGrpSpPr>
        <p:cNvPr id="1" name=""/>
        <p:cNvGrpSpPr/>
        <p:nvPr/>
      </p:nvGrpSpPr>
      <p:grpSpPr>
        <a:xfrm>
          <a:off x="0" y="0"/>
          <a:ext cx="0" cy="0"/>
          <a:chOff x="0" y="0"/>
          <a:chExt cx="0" cy="0"/>
        </a:xfrm>
      </p:grpSpPr>
      <p:sp>
        <p:nvSpPr>
          <p:cNvPr id="3" name="Rectangle 2"/>
          <p:cNvSpPr/>
          <p:nvPr userDrawn="1"/>
        </p:nvSpPr>
        <p:spPr>
          <a:xfrm>
            <a:off x="2" y="1836831"/>
            <a:ext cx="9143999" cy="1469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7"/>
          <p:cNvSpPr>
            <a:spLocks noGrp="1"/>
          </p:cNvSpPr>
          <p:nvPr>
            <p:ph type="title"/>
          </p:nvPr>
        </p:nvSpPr>
        <p:spPr>
          <a:xfrm>
            <a:off x="2844800" y="1836805"/>
            <a:ext cx="6299200" cy="1469865"/>
          </a:xfrm>
          <a:prstGeom prst="rect">
            <a:avLst/>
          </a:prstGeom>
        </p:spPr>
        <p:txBody>
          <a:bodyPr vert="horz" lIns="91440" tIns="45720" rIns="91440" bIns="45720" rtlCol="0" anchor="ctr">
            <a:noAutofit/>
          </a:bodyPr>
          <a:lstStyle>
            <a:lvl1pPr algn="l">
              <a:defRPr lang="en-US" sz="3600" b="0" i="0" baseline="0">
                <a:solidFill>
                  <a:srgbClr val="0D6FBD"/>
                </a:solidFill>
                <a:cs typeface="Myriad Pro Cond"/>
              </a:defRPr>
            </a:lvl1pPr>
          </a:lstStyle>
          <a:p>
            <a:pPr marL="0" lvl="0" algn="l"/>
            <a:r>
              <a:rPr lang="en-US" dirty="0"/>
              <a:t>Click to edit Master title style</a:t>
            </a:r>
          </a:p>
        </p:txBody>
      </p:sp>
      <p:pic>
        <p:nvPicPr>
          <p:cNvPr id="11" name="Picture 10" descr="Generic3.jpg"/>
          <p:cNvPicPr>
            <a:picLocks noChangeAspect="1"/>
          </p:cNvPicPr>
          <p:nvPr userDrawn="1"/>
        </p:nvPicPr>
        <p:blipFill rotWithShape="1">
          <a:blip r:embed="rId2">
            <a:extLst>
              <a:ext uri="{28A0092B-C50C-407E-A947-70E740481C1C}">
                <a14:useLocalDpi xmlns:a14="http://schemas.microsoft.com/office/drawing/2010/main" val="0"/>
              </a:ext>
            </a:extLst>
          </a:blip>
          <a:srcRect l="16353" t="19035" r="2681"/>
          <a:stretch/>
        </p:blipFill>
        <p:spPr>
          <a:xfrm>
            <a:off x="338667" y="1833630"/>
            <a:ext cx="2209523" cy="1473014"/>
          </a:xfrm>
          <a:prstGeom prst="rect">
            <a:avLst/>
          </a:prstGeom>
        </p:spPr>
      </p:pic>
      <p:sp>
        <p:nvSpPr>
          <p:cNvPr id="5" name="Rectangle 4"/>
          <p:cNvSpPr/>
          <p:nvPr userDrawn="1"/>
        </p:nvSpPr>
        <p:spPr>
          <a:xfrm>
            <a:off x="0" y="1836805"/>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36553" y="0"/>
            <a:ext cx="0" cy="514350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0" y="3306670"/>
            <a:ext cx="9144001"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56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ection Divider">
    <p:spTree>
      <p:nvGrpSpPr>
        <p:cNvPr id="1" name=""/>
        <p:cNvGrpSpPr/>
        <p:nvPr/>
      </p:nvGrpSpPr>
      <p:grpSpPr>
        <a:xfrm>
          <a:off x="0" y="0"/>
          <a:ext cx="0" cy="0"/>
          <a:chOff x="0" y="0"/>
          <a:chExt cx="0" cy="0"/>
        </a:xfrm>
      </p:grpSpPr>
      <p:sp>
        <p:nvSpPr>
          <p:cNvPr id="9" name="Rectangle 8"/>
          <p:cNvSpPr/>
          <p:nvPr userDrawn="1"/>
        </p:nvSpPr>
        <p:spPr>
          <a:xfrm>
            <a:off x="2" y="1836831"/>
            <a:ext cx="9143999" cy="1469839"/>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7"/>
          <p:cNvSpPr>
            <a:spLocks noGrp="1"/>
          </p:cNvSpPr>
          <p:nvPr>
            <p:ph type="title"/>
          </p:nvPr>
        </p:nvSpPr>
        <p:spPr>
          <a:xfrm>
            <a:off x="2844800" y="1836766"/>
            <a:ext cx="6299200" cy="1469865"/>
          </a:xfrm>
          <a:prstGeom prst="rect">
            <a:avLst/>
          </a:prstGeom>
        </p:spPr>
        <p:txBody>
          <a:bodyPr vert="horz" lIns="91440" tIns="45720" rIns="91440" bIns="45720" rtlCol="0" anchor="ctr">
            <a:noAutofit/>
          </a:bodyPr>
          <a:lstStyle>
            <a:lvl1pPr algn="l">
              <a:defRPr lang="en-US" sz="3600" b="0" i="0" baseline="0">
                <a:solidFill>
                  <a:srgbClr val="FFFFFF"/>
                </a:solidFill>
                <a:cs typeface="Myriad Pro Cond"/>
              </a:defRPr>
            </a:lvl1pPr>
          </a:lstStyle>
          <a:p>
            <a:pPr marL="0" lvl="0" algn="l"/>
            <a:r>
              <a:rPr lang="en-US" dirty="0"/>
              <a:t>Click to edit Master title style</a:t>
            </a:r>
          </a:p>
        </p:txBody>
      </p:sp>
      <p:pic>
        <p:nvPicPr>
          <p:cNvPr id="15" name="Picture 14" descr="Generic3.jpg"/>
          <p:cNvPicPr>
            <a:picLocks noChangeAspect="1"/>
          </p:cNvPicPr>
          <p:nvPr userDrawn="1"/>
        </p:nvPicPr>
        <p:blipFill rotWithShape="1">
          <a:blip r:embed="rId2">
            <a:extLst>
              <a:ext uri="{28A0092B-C50C-407E-A947-70E740481C1C}">
                <a14:useLocalDpi xmlns:a14="http://schemas.microsoft.com/office/drawing/2010/main" val="0"/>
              </a:ext>
            </a:extLst>
          </a:blip>
          <a:srcRect l="16353" t="19035" r="2681"/>
          <a:stretch/>
        </p:blipFill>
        <p:spPr>
          <a:xfrm>
            <a:off x="338667" y="1833591"/>
            <a:ext cx="2209523" cy="1473014"/>
          </a:xfrm>
          <a:prstGeom prst="rect">
            <a:avLst/>
          </a:prstGeom>
        </p:spPr>
      </p:pic>
      <p:sp>
        <p:nvSpPr>
          <p:cNvPr id="11" name="Rectangle 10"/>
          <p:cNvSpPr/>
          <p:nvPr userDrawn="1"/>
        </p:nvSpPr>
        <p:spPr>
          <a:xfrm>
            <a:off x="0" y="1836766"/>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336553" y="0"/>
            <a:ext cx="0" cy="51435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0" y="3306670"/>
            <a:ext cx="914400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11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lvl1pPr>
            <a:lvl2pPr marL="742950" indent="-285750">
              <a:buClr>
                <a:schemeClr val="accent1"/>
              </a:buClr>
              <a:buFont typeface="Wingdings" charset="2"/>
              <a:buChar char="§"/>
              <a:defRPr/>
            </a:lvl2pPr>
            <a:lvl3pPr marL="1143000" indent="-228600">
              <a:buClr>
                <a:schemeClr val="accent1"/>
              </a:buClr>
              <a:buFont typeface="Wingdings" charset="2"/>
              <a:buChar char="§"/>
              <a:defRPr/>
            </a:lvl3pPr>
            <a:lvl4pPr marL="1600200" indent="-228600">
              <a:buClr>
                <a:schemeClr val="accent1"/>
              </a:buClr>
              <a:buFont typeface="Wingdings" charset="2"/>
              <a:buChar char="§"/>
              <a:defRPr/>
            </a:lvl4pPr>
            <a:lvl5pPr marL="2057400" indent="-228600">
              <a:buClr>
                <a:schemeClr val="accent1"/>
              </a:buClr>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5"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28123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8" name="Content Placeholder 2"/>
          <p:cNvSpPr>
            <a:spLocks noGrp="1"/>
          </p:cNvSpPr>
          <p:nvPr>
            <p:ph sz="half" idx="1"/>
          </p:nvPr>
        </p:nvSpPr>
        <p:spPr>
          <a:xfrm>
            <a:off x="508000" y="964566"/>
            <a:ext cx="3924300" cy="3693557"/>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4762500" y="964566"/>
            <a:ext cx="3924300" cy="3693557"/>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6"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8844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6"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4"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116355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3"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388780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rgbClr val="FFFFFF"/>
                </a:solidFill>
              </a:defRPr>
            </a:lvl1pPr>
          </a:lstStyle>
          <a:p>
            <a:fld id="{75472711-4FCB-2141-A321-C0607E714264}" type="slidenum">
              <a:rPr lang="en-US" smtClean="0"/>
              <a:pPr/>
              <a:t>‹#›</a:t>
            </a:fld>
            <a:endParaRPr lang="en-US" dirty="0"/>
          </a:p>
        </p:txBody>
      </p:sp>
      <p:sp>
        <p:nvSpPr>
          <p:cNvPr id="5"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265562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62500" y="964566"/>
            <a:ext cx="3924300" cy="369355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964566"/>
            <a:ext cx="3924300" cy="369355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rgbClr val="FFFFFF"/>
                </a:solidFill>
              </a:defRPr>
            </a:lvl1pPr>
          </a:lstStyle>
          <a:p>
            <a:fld id="{75472711-4FCB-2141-A321-C0607E714264}" type="slidenum">
              <a:rPr lang="en-US" smtClean="0"/>
              <a:pPr/>
              <a:t>‹#›</a:t>
            </a:fld>
            <a:endParaRPr lang="en-US" dirty="0"/>
          </a:p>
        </p:txBody>
      </p:sp>
      <p:sp>
        <p:nvSpPr>
          <p:cNvPr id="6"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797845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556"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D6FB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146702"/>
      </p:ext>
    </p:extLst>
  </p:cSld>
  <p:clrMap bg1="lt1" tx1="dk1" bg2="lt2" tx2="dk2" accent1="accent1" accent2="accent2" accent3="accent3" accent4="accent4" accent5="accent5" accent6="accent6" hlink="hlink" folHlink="folHlink"/>
  <p:sldLayoutIdLst>
    <p:sldLayoutId id="2147493557"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149944"/>
      </p:ext>
    </p:extLst>
  </p:cSld>
  <p:clrMap bg1="lt1" tx1="dk1" bg2="lt2" tx2="dk2" accent1="accent1" accent2="accent2" accent3="accent3" accent4="accent4" accent5="accent5" accent6="accent6" hlink="hlink" folHlink="folHlink"/>
  <p:sldLayoutIdLst>
    <p:sldLayoutId id="2147493555"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69478"/>
            <a:ext cx="8178800" cy="479822"/>
          </a:xfrm>
          <a:prstGeom prst="rect">
            <a:avLst/>
          </a:prstGeom>
        </p:spPr>
        <p:txBody>
          <a:bodyPr vert="horz" lIns="91440" tIns="45720" rIns="91440" bIns="45720" rtlCol="0" anchor="ctr">
            <a:noAutofit/>
          </a:bodyPr>
          <a:lstStyle/>
          <a:p>
            <a:pPr lvl="0" algn="l"/>
            <a:r>
              <a:rPr lang="en-US" dirty="0"/>
              <a:t>Click to edit Master title style</a:t>
            </a:r>
          </a:p>
        </p:txBody>
      </p:sp>
      <p:sp>
        <p:nvSpPr>
          <p:cNvPr id="3" name="Text Placeholder 2"/>
          <p:cNvSpPr>
            <a:spLocks noGrp="1"/>
          </p:cNvSpPr>
          <p:nvPr>
            <p:ph type="body" idx="1"/>
          </p:nvPr>
        </p:nvSpPr>
        <p:spPr>
          <a:xfrm>
            <a:off x="508000" y="964565"/>
            <a:ext cx="8178800" cy="3638550"/>
          </a:xfrm>
          <a:prstGeom prst="rect">
            <a:avLst/>
          </a:prstGeom>
        </p:spPr>
        <p:txBody>
          <a:bodyPr vert="horz" lIns="91440" tIns="45720" rIns="91440" bIns="45720" rtlCol="0">
            <a:normAutofit/>
          </a:bodyPr>
          <a:lstStyle/>
          <a:p>
            <a:pPr marL="342900" lvl="0" indent="-342900" algn="l" defTabSz="457200" rtl="0" eaLnBrk="1" latinLnBrk="0" hangingPunct="1">
              <a:spcBef>
                <a:spcPct val="20000"/>
              </a:spcBef>
              <a:buClr>
                <a:schemeClr val="tx2"/>
              </a:buClr>
              <a:buFont typeface="Wingdings" charset="2"/>
              <a:buChar char="§"/>
            </a:pPr>
            <a:r>
              <a:rPr lang="en-US" dirty="0"/>
              <a:t>Click to edit Master text styles</a:t>
            </a:r>
          </a:p>
          <a:p>
            <a:pPr marL="742950" lvl="1" indent="-285750" algn="l" defTabSz="457200" rtl="0" eaLnBrk="1" latinLnBrk="0" hangingPunct="1">
              <a:spcBef>
                <a:spcPct val="20000"/>
              </a:spcBef>
              <a:buClr>
                <a:schemeClr val="tx2"/>
              </a:buClr>
              <a:buFont typeface="Wingdings" charset="2"/>
              <a:buChar char="§"/>
            </a:pPr>
            <a:r>
              <a:rPr lang="en-US" dirty="0"/>
              <a:t>Second level</a:t>
            </a:r>
          </a:p>
          <a:p>
            <a:pPr marL="1143000" lvl="2" indent="-228600" algn="l" defTabSz="457200" rtl="0" eaLnBrk="1" latinLnBrk="0" hangingPunct="1">
              <a:spcBef>
                <a:spcPct val="20000"/>
              </a:spcBef>
              <a:buClr>
                <a:schemeClr val="tx2"/>
              </a:buClr>
              <a:buFont typeface="Wingdings" charset="2"/>
              <a:buChar char="§"/>
            </a:pPr>
            <a:r>
              <a:rPr lang="en-US" dirty="0"/>
              <a:t>Third level</a:t>
            </a:r>
          </a:p>
          <a:p>
            <a:pPr marL="1600200" lvl="3" indent="-228600" algn="l" defTabSz="457200" rtl="0" eaLnBrk="1" latinLnBrk="0" hangingPunct="1">
              <a:spcBef>
                <a:spcPct val="20000"/>
              </a:spcBef>
              <a:buClr>
                <a:schemeClr val="tx2"/>
              </a:buClr>
              <a:buFont typeface="Wingdings" charset="2"/>
              <a:buChar char="§"/>
            </a:pPr>
            <a:r>
              <a:rPr lang="en-US" dirty="0"/>
              <a:t>Fourth level</a:t>
            </a:r>
          </a:p>
          <a:p>
            <a:pPr marL="2057400" lvl="4" indent="-228600" algn="l" defTabSz="457200" rtl="0" eaLnBrk="1" latinLnBrk="0" hangingPunct="1">
              <a:spcBef>
                <a:spcPct val="20000"/>
              </a:spcBef>
              <a:buClr>
                <a:schemeClr val="tx2"/>
              </a:buClr>
              <a:buFont typeface="Wingdings" charset="2"/>
              <a:buChar char="§"/>
            </a:pPr>
            <a:r>
              <a:rPr lang="en-US" dirty="0"/>
              <a:t>Fifth level</a:t>
            </a:r>
          </a:p>
        </p:txBody>
      </p:sp>
      <p:sp>
        <p:nvSpPr>
          <p:cNvPr id="16" name="Rectangle 15"/>
          <p:cNvSpPr/>
          <p:nvPr userDrawn="1"/>
        </p:nvSpPr>
        <p:spPr>
          <a:xfrm>
            <a:off x="1" y="4806948"/>
            <a:ext cx="336552" cy="336552"/>
          </a:xfrm>
          <a:prstGeom prst="rect">
            <a:avLst/>
          </a:prstGeom>
          <a:gradFill flip="none" rotWithShape="1">
            <a:gsLst>
              <a:gs pos="0">
                <a:schemeClr val="tx2"/>
              </a:gs>
              <a:gs pos="100000">
                <a:srgbClr val="0D6FBD"/>
              </a:gs>
            </a:gsLst>
            <a:lin ang="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a:p>
        </p:txBody>
      </p:sp>
      <p:cxnSp>
        <p:nvCxnSpPr>
          <p:cNvPr id="17" name="Straight Connector 16"/>
          <p:cNvCxnSpPr/>
          <p:nvPr userDrawn="1"/>
        </p:nvCxnSpPr>
        <p:spPr>
          <a:xfrm>
            <a:off x="0" y="4806948"/>
            <a:ext cx="8229600" cy="0"/>
          </a:xfrm>
          <a:prstGeom prst="line">
            <a:avLst/>
          </a:prstGeom>
          <a:ln w="19050" cmpd="sng">
            <a:gradFill flip="none" rotWithShape="1">
              <a:gsLst>
                <a:gs pos="0">
                  <a:schemeClr val="accent1"/>
                </a:gs>
                <a:gs pos="100000">
                  <a:prstClr val="white"/>
                </a:gs>
              </a:gsLst>
              <a:lin ang="0" scaled="0"/>
              <a:tileRect/>
            </a:gradFill>
          </a:ln>
        </p:spPr>
        <p:style>
          <a:lnRef idx="1">
            <a:schemeClr val="dk1"/>
          </a:lnRef>
          <a:fillRef idx="0">
            <a:schemeClr val="dk1"/>
          </a:fillRef>
          <a:effectRef idx="0">
            <a:schemeClr val="dk1"/>
          </a:effectRef>
          <a:fontRef idx="minor">
            <a:schemeClr val="tx1"/>
          </a:fontRef>
        </p:style>
      </p:cxnSp>
      <p:cxnSp>
        <p:nvCxnSpPr>
          <p:cNvPr id="18" name="Straight Connector 17"/>
          <p:cNvCxnSpPr/>
          <p:nvPr userDrawn="1"/>
        </p:nvCxnSpPr>
        <p:spPr>
          <a:xfrm flipV="1">
            <a:off x="336553" y="901065"/>
            <a:ext cx="0" cy="4242435"/>
          </a:xfrm>
          <a:prstGeom prst="line">
            <a:avLst/>
          </a:prstGeom>
          <a:ln w="19050" cmpd="sng">
            <a:gradFill flip="none" rotWithShape="1">
              <a:gsLst>
                <a:gs pos="0">
                  <a:schemeClr val="accent1"/>
                </a:gs>
                <a:gs pos="100000">
                  <a:prstClr val="white"/>
                </a:gs>
              </a:gsLst>
              <a:lin ang="5400000" scaled="0"/>
              <a:tileRect/>
            </a:gradFill>
          </a:ln>
        </p:spPr>
        <p:style>
          <a:lnRef idx="1">
            <a:schemeClr val="dk1"/>
          </a:lnRef>
          <a:fillRef idx="0">
            <a:schemeClr val="dk1"/>
          </a:fillRef>
          <a:effectRef idx="0">
            <a:schemeClr val="dk1"/>
          </a:effectRef>
          <a:fontRef idx="minor">
            <a:schemeClr val="tx1"/>
          </a:fontRef>
        </p:style>
      </p:cxnSp>
      <p:sp>
        <p:nvSpPr>
          <p:cNvPr id="19"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4"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3413633813"/>
      </p:ext>
    </p:extLst>
  </p:cSld>
  <p:clrMap bg1="lt1" tx1="dk1" bg2="lt2" tx2="dk2" accent1="accent1" accent2="accent2" accent3="accent3" accent4="accent4" accent5="accent5" accent6="accent6" hlink="hlink" folHlink="folHlink"/>
  <p:sldLayoutIdLst>
    <p:sldLayoutId id="2147493512" r:id="rId1"/>
    <p:sldLayoutId id="2147493514" r:id="rId2"/>
    <p:sldLayoutId id="2147493516" r:id="rId3"/>
    <p:sldLayoutId id="2147493517" r:id="rId4"/>
  </p:sldLayoutIdLst>
  <p:hf hdr="0" dt="0"/>
  <p:txStyles>
    <p:titleStyle>
      <a:lvl1pPr algn="ctr" defTabSz="457200" rtl="0" eaLnBrk="1" latinLnBrk="0" hangingPunct="1">
        <a:spcBef>
          <a:spcPct val="0"/>
        </a:spcBef>
        <a:buNone/>
        <a:defRPr lang="en-US" sz="3200" b="0" i="0" kern="1200">
          <a:solidFill>
            <a:srgbClr val="0D6FBD"/>
          </a:solidFill>
          <a:latin typeface="+mj-lt"/>
          <a:ea typeface="+mj-ea"/>
          <a:cs typeface="Myriad Pro Cond"/>
        </a:defRPr>
      </a:lvl1pPr>
    </p:titleStyle>
    <p:bodyStyle>
      <a:lvl1pPr marL="342900" indent="-342900" algn="l" defTabSz="457200" rtl="0" eaLnBrk="1" latinLnBrk="0" hangingPunct="1">
        <a:spcBef>
          <a:spcPct val="20000"/>
        </a:spcBef>
        <a:buClr>
          <a:schemeClr val="accent1"/>
        </a:buClr>
        <a:buFont typeface="Arial"/>
        <a:buChar char="•"/>
        <a:defRPr lang="en-US" sz="2400" kern="1200" dirty="0" smtClean="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Arial"/>
        <a:buChar char="–"/>
        <a:defRPr lang="en-US" sz="2000" i="0" kern="1200" dirty="0" smtClean="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Arial"/>
        <a:buChar char="•"/>
        <a:defRPr lang="en-US" sz="1800" kern="1200" dirty="0" smtClean="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Arial"/>
        <a:buChar char="–"/>
        <a:defRPr lang="en-US" sz="1600" kern="1200" dirty="0" smtClean="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Arial"/>
        <a:buChar char="»"/>
        <a:defRPr lang="en-US" sz="1600" i="1" kern="1200" dirty="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D6F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69478"/>
            <a:ext cx="8229600" cy="479822"/>
          </a:xfrm>
          <a:prstGeom prst="rect">
            <a:avLst/>
          </a:prstGeom>
        </p:spPr>
        <p:txBody>
          <a:bodyPr vert="horz" lIns="91440" tIns="45720" rIns="91440" bIns="45720" rtlCol="0" anchor="ctr">
            <a:noAutofit/>
          </a:bodyPr>
          <a:lstStyle/>
          <a:p>
            <a:pPr lvl="0" algn="l"/>
            <a:r>
              <a:rPr lang="en-US" dirty="0"/>
              <a:t>Click to edit Master title style</a:t>
            </a:r>
          </a:p>
        </p:txBody>
      </p:sp>
      <p:sp>
        <p:nvSpPr>
          <p:cNvPr id="3" name="Text Placeholder 2"/>
          <p:cNvSpPr>
            <a:spLocks noGrp="1"/>
          </p:cNvSpPr>
          <p:nvPr>
            <p:ph type="body" idx="1"/>
          </p:nvPr>
        </p:nvSpPr>
        <p:spPr>
          <a:xfrm>
            <a:off x="508000" y="964566"/>
            <a:ext cx="8178800" cy="36935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1" y="4806948"/>
            <a:ext cx="336552" cy="33655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a:p>
        </p:txBody>
      </p:sp>
      <p:cxnSp>
        <p:nvCxnSpPr>
          <p:cNvPr id="17" name="Straight Connector 16"/>
          <p:cNvCxnSpPr/>
          <p:nvPr userDrawn="1"/>
        </p:nvCxnSpPr>
        <p:spPr>
          <a:xfrm>
            <a:off x="0" y="4806948"/>
            <a:ext cx="9144000" cy="0"/>
          </a:xfrm>
          <a:prstGeom prst="line">
            <a:avLst/>
          </a:prstGeom>
          <a:ln w="19050" cmpd="sng">
            <a:solidFill>
              <a:schemeClr val="bg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userDrawn="1"/>
        </p:nvCxnSpPr>
        <p:spPr>
          <a:xfrm flipV="1">
            <a:off x="336553" y="0"/>
            <a:ext cx="0" cy="5143501"/>
          </a:xfrm>
          <a:prstGeom prst="line">
            <a:avLst/>
          </a:prstGeom>
          <a:ln w="19050" cmpd="sng">
            <a:solidFill>
              <a:schemeClr val="bg1"/>
            </a:solidFill>
          </a:ln>
        </p:spPr>
        <p:style>
          <a:lnRef idx="1">
            <a:schemeClr val="dk1"/>
          </a:lnRef>
          <a:fillRef idx="0">
            <a:schemeClr val="dk1"/>
          </a:fillRef>
          <a:effectRef idx="0">
            <a:schemeClr val="dk1"/>
          </a:effectRef>
          <a:fontRef idx="minor">
            <a:schemeClr val="tx1"/>
          </a:fontRef>
        </p:style>
      </p:cxnSp>
      <p:sp>
        <p:nvSpPr>
          <p:cNvPr id="19"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rgbClr val="FFFFFF"/>
                </a:solidFill>
              </a:defRPr>
            </a:lvl1pPr>
          </a:lstStyle>
          <a:p>
            <a:fld id="{75472711-4FCB-2141-A321-C0607E714264}" type="slidenum">
              <a:rPr lang="en-US" smtClean="0"/>
              <a:pPr/>
              <a:t>‹#›</a:t>
            </a:fld>
            <a:endParaRPr lang="en-US" dirty="0"/>
          </a:p>
        </p:txBody>
      </p:sp>
      <p:sp>
        <p:nvSpPr>
          <p:cNvPr id="8"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solidFill>
                  <a:schemeClr val="bg1"/>
                </a:solidFill>
              </a:defRPr>
            </a:lvl1pPr>
          </a:lstStyle>
          <a:p>
            <a:endParaRPr lang="en-US" dirty="0"/>
          </a:p>
        </p:txBody>
      </p:sp>
    </p:spTree>
    <p:extLst>
      <p:ext uri="{BB962C8B-B14F-4D97-AF65-F5344CB8AC3E}">
        <p14:creationId xmlns:p14="http://schemas.microsoft.com/office/powerpoint/2010/main" val="863006373"/>
      </p:ext>
    </p:extLst>
  </p:cSld>
  <p:clrMap bg1="lt1" tx1="dk1" bg2="lt2" tx2="dk2" accent1="accent1" accent2="accent2" accent3="accent3" accent4="accent4" accent5="accent5" accent6="accent6" hlink="hlink" folHlink="folHlink"/>
  <p:sldLayoutIdLst>
    <p:sldLayoutId id="2147493526" r:id="rId1"/>
    <p:sldLayoutId id="2147493528" r:id="rId2"/>
    <p:sldLayoutId id="2147493530" r:id="rId3"/>
    <p:sldLayoutId id="2147493531" r:id="rId4"/>
  </p:sldLayoutIdLst>
  <p:hf hdr="0" dt="0"/>
  <p:txStyles>
    <p:titleStyle>
      <a:lvl1pPr algn="ctr" defTabSz="457200" rtl="0" eaLnBrk="1" latinLnBrk="0" hangingPunct="1">
        <a:spcBef>
          <a:spcPct val="0"/>
        </a:spcBef>
        <a:buNone/>
        <a:defRPr lang="en-US" sz="3200" b="0" i="0" kern="1200">
          <a:solidFill>
            <a:srgbClr val="FFFFFF"/>
          </a:solidFill>
          <a:latin typeface="+mj-lt"/>
          <a:ea typeface="+mj-ea"/>
          <a:cs typeface="Myriad Pro Cond"/>
        </a:defRPr>
      </a:lvl1pPr>
    </p:titleStyle>
    <p:bodyStyle>
      <a:lvl1pPr marL="342900" indent="-342900" algn="l" defTabSz="457200" rtl="0" eaLnBrk="1" latinLnBrk="0" hangingPunct="1">
        <a:spcBef>
          <a:spcPct val="20000"/>
        </a:spcBef>
        <a:buClr>
          <a:schemeClr val="bg1"/>
        </a:buClr>
        <a:buFont typeface="Wingdings" charset="2"/>
        <a:buChar char="§"/>
        <a:defRPr lang="en-US" sz="2400" kern="1200" dirty="0" smtClean="0">
          <a:solidFill>
            <a:srgbClr val="FFFFFF"/>
          </a:solidFill>
          <a:latin typeface="+mn-lt"/>
          <a:ea typeface="+mn-ea"/>
          <a:cs typeface="+mn-cs"/>
        </a:defRPr>
      </a:lvl1pPr>
      <a:lvl2pPr marL="742950" indent="-285750" algn="l" defTabSz="457200" rtl="0" eaLnBrk="1" latinLnBrk="0" hangingPunct="1">
        <a:spcBef>
          <a:spcPct val="20000"/>
        </a:spcBef>
        <a:buClr>
          <a:schemeClr val="bg1"/>
        </a:buClr>
        <a:buFont typeface="Wingdings" charset="2"/>
        <a:buChar char="§"/>
        <a:defRPr lang="en-US" sz="2000" kern="1200" dirty="0" smtClean="0">
          <a:solidFill>
            <a:srgbClr val="FFFFFF"/>
          </a:solidFill>
          <a:latin typeface="+mn-lt"/>
          <a:ea typeface="+mn-ea"/>
          <a:cs typeface="+mn-cs"/>
        </a:defRPr>
      </a:lvl2pPr>
      <a:lvl3pPr marL="1143000" indent="-228600" algn="l" defTabSz="457200" rtl="0" eaLnBrk="1" latinLnBrk="0" hangingPunct="1">
        <a:spcBef>
          <a:spcPct val="20000"/>
        </a:spcBef>
        <a:buClr>
          <a:schemeClr val="bg1"/>
        </a:buClr>
        <a:buFont typeface="Wingdings" charset="2"/>
        <a:buChar char="§"/>
        <a:defRPr lang="en-US" sz="1800" kern="1200" dirty="0" smtClean="0">
          <a:solidFill>
            <a:srgbClr val="FFFFFF"/>
          </a:solidFill>
          <a:latin typeface="+mn-lt"/>
          <a:ea typeface="+mn-ea"/>
          <a:cs typeface="+mn-cs"/>
        </a:defRPr>
      </a:lvl3pPr>
      <a:lvl4pPr marL="1600200" indent="-228600" algn="l" defTabSz="457200" rtl="0" eaLnBrk="1" latinLnBrk="0" hangingPunct="1">
        <a:spcBef>
          <a:spcPct val="20000"/>
        </a:spcBef>
        <a:buClr>
          <a:schemeClr val="bg1"/>
        </a:buClr>
        <a:buFont typeface="Wingdings" charset="2"/>
        <a:buChar char="§"/>
        <a:defRPr lang="en-US" sz="1600" kern="1200" dirty="0" smtClean="0">
          <a:solidFill>
            <a:srgbClr val="FFFFFF"/>
          </a:solidFill>
          <a:latin typeface="+mn-lt"/>
          <a:ea typeface="+mn-ea"/>
          <a:cs typeface="+mn-cs"/>
        </a:defRPr>
      </a:lvl4pPr>
      <a:lvl5pPr marL="2057400" indent="-228600" algn="l" defTabSz="457200" rtl="0" eaLnBrk="1" latinLnBrk="0" hangingPunct="1">
        <a:spcBef>
          <a:spcPct val="20000"/>
        </a:spcBef>
        <a:buClr>
          <a:schemeClr val="bg1"/>
        </a:buClr>
        <a:buFont typeface="Wingdings" charset="2"/>
        <a:buChar char="§"/>
        <a:defRPr lang="en-US" sz="1600" i="1" kern="1200" dirty="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June 3, 2019</a:t>
            </a:r>
          </a:p>
        </p:txBody>
      </p:sp>
      <p:sp>
        <p:nvSpPr>
          <p:cNvPr id="3" name="Title 2"/>
          <p:cNvSpPr>
            <a:spLocks noGrp="1"/>
          </p:cNvSpPr>
          <p:nvPr>
            <p:ph type="title"/>
          </p:nvPr>
        </p:nvSpPr>
        <p:spPr/>
        <p:txBody>
          <a:bodyPr/>
          <a:lstStyle/>
          <a:p>
            <a:r>
              <a:rPr lang="en-US" dirty="0"/>
              <a:t>Case Studies for Developing Transit Asset Management Plans</a:t>
            </a:r>
          </a:p>
        </p:txBody>
      </p:sp>
      <p:sp>
        <p:nvSpPr>
          <p:cNvPr id="5" name="Text Placeholder 4"/>
          <p:cNvSpPr>
            <a:spLocks noGrp="1"/>
          </p:cNvSpPr>
          <p:nvPr>
            <p:ph type="body" sz="quarter" idx="14"/>
          </p:nvPr>
        </p:nvSpPr>
        <p:spPr/>
        <p:txBody>
          <a:bodyPr/>
          <a:lstStyle/>
          <a:p>
            <a:r>
              <a:rPr lang="en-US" dirty="0"/>
              <a:t>Charlie Sullivan, AICP</a:t>
            </a:r>
          </a:p>
        </p:txBody>
      </p:sp>
    </p:spTree>
    <p:extLst>
      <p:ext uri="{BB962C8B-B14F-4D97-AF65-F5344CB8AC3E}">
        <p14:creationId xmlns:p14="http://schemas.microsoft.com/office/powerpoint/2010/main" val="336865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Summary</a:t>
            </a:r>
          </a:p>
        </p:txBody>
      </p:sp>
      <p:sp>
        <p:nvSpPr>
          <p:cNvPr id="10" name="Content Placeholder 9"/>
          <p:cNvSpPr>
            <a:spLocks noGrp="1"/>
          </p:cNvSpPr>
          <p:nvPr>
            <p:ph idx="1"/>
          </p:nvPr>
        </p:nvSpPr>
        <p:spPr>
          <a:xfrm>
            <a:off x="508000" y="1066799"/>
            <a:ext cx="8178800" cy="3536315"/>
          </a:xfrm>
        </p:spPr>
        <p:txBody>
          <a:bodyPr/>
          <a:lstStyle/>
          <a:p>
            <a:r>
              <a:rPr lang="en-US" dirty="0"/>
              <a:t>Coordination requires data and data management. </a:t>
            </a:r>
          </a:p>
          <a:p>
            <a:r>
              <a:rPr lang="en-US" dirty="0"/>
              <a:t>Collecting and managing data is a burden. </a:t>
            </a:r>
          </a:p>
          <a:p>
            <a:r>
              <a:rPr lang="en-US" dirty="0"/>
              <a:t>An effective TAMP makes the burden worth while.  </a:t>
            </a:r>
          </a:p>
          <a:p>
            <a:r>
              <a:rPr lang="en-US" dirty="0"/>
              <a:t>You can do anything once through heroic efforts.  Sustaining the task requires organization and commitment.  </a:t>
            </a:r>
          </a:p>
        </p:txBody>
      </p:sp>
      <p:sp>
        <p:nvSpPr>
          <p:cNvPr id="7" name="Slide Number Placeholder 6"/>
          <p:cNvSpPr>
            <a:spLocks noGrp="1"/>
          </p:cNvSpPr>
          <p:nvPr>
            <p:ph type="sldNum" sz="quarter" idx="4"/>
          </p:nvPr>
        </p:nvSpPr>
        <p:spPr/>
        <p:txBody>
          <a:bodyPr/>
          <a:lstStyle/>
          <a:p>
            <a:fld id="{75472711-4FCB-2141-A321-C0607E714264}" type="slidenum">
              <a:rPr lang="en-US" smtClean="0"/>
              <a:pPr/>
              <a:t>10</a:t>
            </a:fld>
            <a:endParaRPr lang="en-US" dirty="0"/>
          </a:p>
        </p:txBody>
      </p:sp>
    </p:spTree>
    <p:extLst>
      <p:ext uri="{BB962C8B-B14F-4D97-AF65-F5344CB8AC3E}">
        <p14:creationId xmlns:p14="http://schemas.microsoft.com/office/powerpoint/2010/main" val="275963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90" y="1842556"/>
            <a:ext cx="8229600" cy="479822"/>
          </a:xfrm>
        </p:spPr>
        <p:txBody>
          <a:bodyPr/>
          <a:lstStyle/>
          <a:p>
            <a:pPr algn="ctr"/>
            <a:r>
              <a:rPr lang="en-US" sz="4000" dirty="0"/>
              <a:t>Thank you! </a:t>
            </a:r>
          </a:p>
        </p:txBody>
      </p:sp>
      <p:sp>
        <p:nvSpPr>
          <p:cNvPr id="4" name="Slide Number Placeholder 3"/>
          <p:cNvSpPr>
            <a:spLocks noGrp="1"/>
          </p:cNvSpPr>
          <p:nvPr>
            <p:ph type="sldNum" sz="quarter" idx="4"/>
          </p:nvPr>
        </p:nvSpPr>
        <p:spPr/>
        <p:txBody>
          <a:bodyPr/>
          <a:lstStyle/>
          <a:p>
            <a:fld id="{5A1D8C34-25BF-B24F-8113-5E98B08380EF}" type="slidenum">
              <a:rPr lang="en-US" smtClean="0"/>
              <a:pPr/>
              <a:t>11</a:t>
            </a:fld>
            <a:endParaRPr lang="en-US"/>
          </a:p>
        </p:txBody>
      </p:sp>
    </p:spTree>
    <p:extLst>
      <p:ext uri="{BB962C8B-B14F-4D97-AF65-F5344CB8AC3E}">
        <p14:creationId xmlns:p14="http://schemas.microsoft.com/office/powerpoint/2010/main" val="19584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Different Types and Contexts of TAMPs</a:t>
            </a:r>
          </a:p>
        </p:txBody>
      </p:sp>
      <p:sp>
        <p:nvSpPr>
          <p:cNvPr id="7" name="Slide Number Placeholder 6"/>
          <p:cNvSpPr>
            <a:spLocks noGrp="1"/>
          </p:cNvSpPr>
          <p:nvPr>
            <p:ph type="sldNum" sz="quarter" idx="4"/>
          </p:nvPr>
        </p:nvSpPr>
        <p:spPr/>
        <p:txBody>
          <a:bodyPr/>
          <a:lstStyle/>
          <a:p>
            <a:fld id="{75472711-4FCB-2141-A321-C0607E714264}" type="slidenum">
              <a:rPr lang="en-US" smtClean="0"/>
              <a:pPr/>
              <a:t>2</a:t>
            </a:fld>
            <a:endParaRPr lang="en-US" dirty="0"/>
          </a:p>
        </p:txBody>
      </p:sp>
      <p:sp>
        <p:nvSpPr>
          <p:cNvPr id="8" name="Content Placeholder 9">
            <a:extLst>
              <a:ext uri="{FF2B5EF4-FFF2-40B4-BE49-F238E27FC236}">
                <a16:creationId xmlns:a16="http://schemas.microsoft.com/office/drawing/2014/main" id="{86F855A3-AB9C-4C38-A992-1F71846BD2C3}"/>
              </a:ext>
            </a:extLst>
          </p:cNvPr>
          <p:cNvSpPr>
            <a:spLocks noGrp="1"/>
          </p:cNvSpPr>
          <p:nvPr>
            <p:ph idx="1"/>
          </p:nvPr>
        </p:nvSpPr>
        <p:spPr>
          <a:xfrm>
            <a:off x="508000" y="881438"/>
            <a:ext cx="1832244" cy="3876542"/>
          </a:xfrm>
        </p:spPr>
        <p:txBody>
          <a:bodyPr/>
          <a:lstStyle/>
          <a:p>
            <a:r>
              <a:rPr lang="en-US" dirty="0"/>
              <a:t>Montana</a:t>
            </a:r>
          </a:p>
          <a:p>
            <a:r>
              <a:rPr lang="en-US" dirty="0"/>
              <a:t>Laredo</a:t>
            </a:r>
          </a:p>
          <a:p>
            <a:r>
              <a:rPr lang="en-US" dirty="0"/>
              <a:t>Beaumont</a:t>
            </a:r>
          </a:p>
          <a:p>
            <a:r>
              <a:rPr lang="en-US" dirty="0"/>
              <a:t>Nashville</a:t>
            </a:r>
          </a:p>
        </p:txBody>
      </p:sp>
      <p:pic>
        <p:nvPicPr>
          <p:cNvPr id="4" name="Picture 3">
            <a:extLst>
              <a:ext uri="{FF2B5EF4-FFF2-40B4-BE49-F238E27FC236}">
                <a16:creationId xmlns:a16="http://schemas.microsoft.com/office/drawing/2014/main" id="{2B8C82D1-FF90-4348-8300-DC20A4F30697}"/>
              </a:ext>
            </a:extLst>
          </p:cNvPr>
          <p:cNvPicPr>
            <a:picLocks noChangeAspect="1"/>
          </p:cNvPicPr>
          <p:nvPr/>
        </p:nvPicPr>
        <p:blipFill>
          <a:blip r:embed="rId3"/>
          <a:stretch>
            <a:fillRect/>
          </a:stretch>
        </p:blipFill>
        <p:spPr>
          <a:xfrm>
            <a:off x="2340244" y="971984"/>
            <a:ext cx="6726264" cy="3494848"/>
          </a:xfrm>
          <a:prstGeom prst="rect">
            <a:avLst/>
          </a:prstGeom>
        </p:spPr>
      </p:pic>
    </p:spTree>
    <p:extLst>
      <p:ext uri="{BB962C8B-B14F-4D97-AF65-F5344CB8AC3E}">
        <p14:creationId xmlns:p14="http://schemas.microsoft.com/office/powerpoint/2010/main" val="193723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Key Commonalities and Findings</a:t>
            </a:r>
          </a:p>
        </p:txBody>
      </p:sp>
      <p:sp>
        <p:nvSpPr>
          <p:cNvPr id="10" name="Content Placeholder 9"/>
          <p:cNvSpPr>
            <a:spLocks noGrp="1"/>
          </p:cNvSpPr>
          <p:nvPr>
            <p:ph idx="1"/>
          </p:nvPr>
        </p:nvSpPr>
        <p:spPr>
          <a:xfrm>
            <a:off x="508000" y="1066799"/>
            <a:ext cx="8178800" cy="3536315"/>
          </a:xfrm>
        </p:spPr>
        <p:txBody>
          <a:bodyPr/>
          <a:lstStyle/>
          <a:p>
            <a:r>
              <a:rPr lang="en-US" dirty="0"/>
              <a:t>They all already did asset management.  The TAMP is a new planning program intended to make the process more strategic and more systematic.</a:t>
            </a:r>
          </a:p>
          <a:p>
            <a:r>
              <a:rPr lang="en-US" dirty="0"/>
              <a:t>FTA provides guidance and tools…..and deadlines.</a:t>
            </a:r>
          </a:p>
          <a:p>
            <a:r>
              <a:rPr lang="en-US" dirty="0"/>
              <a:t>Even though it’s a new Federal program, it’s still a good idea. </a:t>
            </a:r>
          </a:p>
          <a:p>
            <a:endParaRPr lang="en-US" dirty="0"/>
          </a:p>
        </p:txBody>
      </p:sp>
      <p:sp>
        <p:nvSpPr>
          <p:cNvPr id="7" name="Slide Number Placeholder 6"/>
          <p:cNvSpPr>
            <a:spLocks noGrp="1"/>
          </p:cNvSpPr>
          <p:nvPr>
            <p:ph type="sldNum" sz="quarter" idx="4"/>
          </p:nvPr>
        </p:nvSpPr>
        <p:spPr/>
        <p:txBody>
          <a:bodyPr/>
          <a:lstStyle/>
          <a:p>
            <a:fld id="{75472711-4FCB-2141-A321-C0607E714264}" type="slidenum">
              <a:rPr lang="en-US" smtClean="0"/>
              <a:pPr/>
              <a:t>3</a:t>
            </a:fld>
            <a:endParaRPr lang="en-US" dirty="0"/>
          </a:p>
        </p:txBody>
      </p:sp>
    </p:spTree>
    <p:extLst>
      <p:ext uri="{BB962C8B-B14F-4D97-AF65-F5344CB8AC3E}">
        <p14:creationId xmlns:p14="http://schemas.microsoft.com/office/powerpoint/2010/main" val="311597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The TAMP Program</a:t>
            </a:r>
          </a:p>
        </p:txBody>
      </p:sp>
      <p:sp>
        <p:nvSpPr>
          <p:cNvPr id="10" name="Content Placeholder 9"/>
          <p:cNvSpPr>
            <a:spLocks noGrp="1"/>
          </p:cNvSpPr>
          <p:nvPr>
            <p:ph idx="1"/>
          </p:nvPr>
        </p:nvSpPr>
        <p:spPr>
          <a:xfrm>
            <a:off x="508000" y="1066799"/>
            <a:ext cx="8178800" cy="3536315"/>
          </a:xfrm>
        </p:spPr>
        <p:txBody>
          <a:bodyPr/>
          <a:lstStyle/>
          <a:p>
            <a:r>
              <a:rPr lang="en-US" b="1" dirty="0">
                <a:solidFill>
                  <a:srgbClr val="69B834"/>
                </a:solidFill>
              </a:rPr>
              <a:t>What have I got?</a:t>
            </a:r>
          </a:p>
          <a:p>
            <a:r>
              <a:rPr lang="en-US" b="1" dirty="0">
                <a:solidFill>
                  <a:srgbClr val="69B834"/>
                </a:solidFill>
              </a:rPr>
              <a:t>What condition are they in?</a:t>
            </a:r>
          </a:p>
          <a:p>
            <a:r>
              <a:rPr lang="en-US" b="1" dirty="0">
                <a:solidFill>
                  <a:srgbClr val="69B834"/>
                </a:solidFill>
              </a:rPr>
              <a:t>What is my target?</a:t>
            </a:r>
          </a:p>
          <a:p>
            <a:r>
              <a:rPr lang="en-US" b="1" dirty="0">
                <a:solidFill>
                  <a:srgbClr val="69B834"/>
                </a:solidFill>
              </a:rPr>
              <a:t>With the Budget I have….</a:t>
            </a:r>
          </a:p>
          <a:p>
            <a:r>
              <a:rPr lang="en-US" b="1" dirty="0">
                <a:solidFill>
                  <a:srgbClr val="69B834"/>
                </a:solidFill>
              </a:rPr>
              <a:t>What can I do about it?</a:t>
            </a:r>
          </a:p>
          <a:p>
            <a:r>
              <a:rPr lang="en-US" b="1" dirty="0">
                <a:solidFill>
                  <a:srgbClr val="69B834"/>
                </a:solidFill>
              </a:rPr>
              <a:t>In what order?</a:t>
            </a:r>
          </a:p>
          <a:p>
            <a:endParaRPr lang="en-US" dirty="0"/>
          </a:p>
        </p:txBody>
      </p:sp>
      <p:sp>
        <p:nvSpPr>
          <p:cNvPr id="7" name="Slide Number Placeholder 6"/>
          <p:cNvSpPr>
            <a:spLocks noGrp="1"/>
          </p:cNvSpPr>
          <p:nvPr>
            <p:ph type="sldNum" sz="quarter" idx="4"/>
          </p:nvPr>
        </p:nvSpPr>
        <p:spPr/>
        <p:txBody>
          <a:bodyPr/>
          <a:lstStyle/>
          <a:p>
            <a:fld id="{75472711-4FCB-2141-A321-C0607E714264}" type="slidenum">
              <a:rPr lang="en-US" smtClean="0"/>
              <a:pPr/>
              <a:t>4</a:t>
            </a:fld>
            <a:endParaRPr lang="en-US" dirty="0"/>
          </a:p>
        </p:txBody>
      </p:sp>
      <p:pic>
        <p:nvPicPr>
          <p:cNvPr id="2" name="Picture 1">
            <a:extLst>
              <a:ext uri="{FF2B5EF4-FFF2-40B4-BE49-F238E27FC236}">
                <a16:creationId xmlns:a16="http://schemas.microsoft.com/office/drawing/2014/main" id="{1B193C28-BBD7-4F6F-9EE5-2173785F43A9}"/>
              </a:ext>
            </a:extLst>
          </p:cNvPr>
          <p:cNvPicPr>
            <a:picLocks noChangeAspect="1"/>
          </p:cNvPicPr>
          <p:nvPr/>
        </p:nvPicPr>
        <p:blipFill>
          <a:blip r:embed="rId3"/>
          <a:stretch>
            <a:fillRect/>
          </a:stretch>
        </p:blipFill>
        <p:spPr>
          <a:xfrm>
            <a:off x="4572000" y="1636385"/>
            <a:ext cx="4442720" cy="3091717"/>
          </a:xfrm>
          <a:prstGeom prst="rect">
            <a:avLst/>
          </a:prstGeom>
        </p:spPr>
      </p:pic>
    </p:spTree>
    <p:extLst>
      <p:ext uri="{BB962C8B-B14F-4D97-AF65-F5344CB8AC3E}">
        <p14:creationId xmlns:p14="http://schemas.microsoft.com/office/powerpoint/2010/main" val="223208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What did we Learn From These TAMPS? </a:t>
            </a:r>
          </a:p>
        </p:txBody>
      </p:sp>
      <p:sp>
        <p:nvSpPr>
          <p:cNvPr id="10" name="Content Placeholder 9"/>
          <p:cNvSpPr>
            <a:spLocks noGrp="1"/>
          </p:cNvSpPr>
          <p:nvPr>
            <p:ph idx="1"/>
          </p:nvPr>
        </p:nvSpPr>
        <p:spPr>
          <a:xfrm>
            <a:off x="508000" y="1066799"/>
            <a:ext cx="8178800" cy="3536315"/>
          </a:xfrm>
        </p:spPr>
        <p:txBody>
          <a:bodyPr/>
          <a:lstStyle/>
          <a:p>
            <a:r>
              <a:rPr lang="en-US" dirty="0"/>
              <a:t>Data! </a:t>
            </a:r>
          </a:p>
          <a:p>
            <a:r>
              <a:rPr lang="en-US" dirty="0"/>
              <a:t>There are two kinds of people in the world: </a:t>
            </a:r>
          </a:p>
          <a:p>
            <a:pPr marL="914400" lvl="1" indent="-457200">
              <a:buFont typeface="+mj-lt"/>
              <a:buAutoNum type="arabicPeriod"/>
            </a:pPr>
            <a:r>
              <a:rPr lang="en-US" dirty="0"/>
              <a:t>Those who can extrapolate from incomplete data, </a:t>
            </a:r>
          </a:p>
          <a:p>
            <a:endParaRPr lang="en-US" dirty="0"/>
          </a:p>
          <a:p>
            <a:r>
              <a:rPr lang="en-US" dirty="0"/>
              <a:t>Organization! </a:t>
            </a:r>
          </a:p>
          <a:p>
            <a:r>
              <a:rPr lang="en-US" dirty="0"/>
              <a:t>It is no longer sufficient that we do our best….we must do what is necessary.</a:t>
            </a:r>
          </a:p>
          <a:p>
            <a:pPr marL="0" indent="0">
              <a:buNone/>
            </a:pPr>
            <a:r>
              <a:rPr lang="en-US" dirty="0"/>
              <a:t>											- Winston Churchill</a:t>
            </a:r>
          </a:p>
          <a:p>
            <a:pPr marL="914400" lvl="1" indent="-457200">
              <a:buFont typeface="+mj-lt"/>
              <a:buAutoNum type="arabicPeriod"/>
            </a:pPr>
            <a:endParaRPr lang="en-US" dirty="0"/>
          </a:p>
        </p:txBody>
      </p:sp>
      <p:sp>
        <p:nvSpPr>
          <p:cNvPr id="7" name="Slide Number Placeholder 6"/>
          <p:cNvSpPr>
            <a:spLocks noGrp="1"/>
          </p:cNvSpPr>
          <p:nvPr>
            <p:ph type="sldNum" sz="quarter" idx="4"/>
          </p:nvPr>
        </p:nvSpPr>
        <p:spPr/>
        <p:txBody>
          <a:bodyPr/>
          <a:lstStyle/>
          <a:p>
            <a:fld id="{75472711-4FCB-2141-A321-C0607E714264}" type="slidenum">
              <a:rPr lang="en-US" smtClean="0"/>
              <a:pPr/>
              <a:t>5</a:t>
            </a:fld>
            <a:endParaRPr lang="en-US" dirty="0"/>
          </a:p>
        </p:txBody>
      </p:sp>
    </p:spTree>
    <p:extLst>
      <p:ext uri="{BB962C8B-B14F-4D97-AF65-F5344CB8AC3E}">
        <p14:creationId xmlns:p14="http://schemas.microsoft.com/office/powerpoint/2010/main" val="160272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Data</a:t>
            </a:r>
          </a:p>
        </p:txBody>
      </p:sp>
      <p:sp>
        <p:nvSpPr>
          <p:cNvPr id="10" name="Content Placeholder 9"/>
          <p:cNvSpPr>
            <a:spLocks noGrp="1"/>
          </p:cNvSpPr>
          <p:nvPr>
            <p:ph idx="1"/>
          </p:nvPr>
        </p:nvSpPr>
        <p:spPr>
          <a:xfrm>
            <a:off x="508000" y="984562"/>
            <a:ext cx="7983672" cy="722541"/>
          </a:xfrm>
        </p:spPr>
        <p:txBody>
          <a:bodyPr>
            <a:normAutofit fontScale="92500" lnSpcReduction="20000"/>
          </a:bodyPr>
          <a:lstStyle/>
          <a:p>
            <a:r>
              <a:rPr lang="en-US" dirty="0"/>
              <a:t>Format is as important as the data itself.</a:t>
            </a:r>
          </a:p>
          <a:p>
            <a:r>
              <a:rPr lang="en-US" dirty="0"/>
              <a:t>Consistency drives efficiency and effective use.</a:t>
            </a:r>
          </a:p>
        </p:txBody>
      </p:sp>
      <p:sp>
        <p:nvSpPr>
          <p:cNvPr id="7" name="Slide Number Placeholder 6"/>
          <p:cNvSpPr>
            <a:spLocks noGrp="1"/>
          </p:cNvSpPr>
          <p:nvPr>
            <p:ph type="sldNum" sz="quarter" idx="4"/>
          </p:nvPr>
        </p:nvSpPr>
        <p:spPr/>
        <p:txBody>
          <a:bodyPr/>
          <a:lstStyle/>
          <a:p>
            <a:fld id="{75472711-4FCB-2141-A321-C0607E714264}" type="slidenum">
              <a:rPr lang="en-US" smtClean="0"/>
              <a:pPr/>
              <a:t>6</a:t>
            </a:fld>
            <a:endParaRPr lang="en-US" dirty="0"/>
          </a:p>
        </p:txBody>
      </p:sp>
      <p:pic>
        <p:nvPicPr>
          <p:cNvPr id="3" name="Picture 2">
            <a:extLst>
              <a:ext uri="{FF2B5EF4-FFF2-40B4-BE49-F238E27FC236}">
                <a16:creationId xmlns:a16="http://schemas.microsoft.com/office/drawing/2014/main" id="{E7B9A860-1AD8-4362-A2B0-B66665BC2C4A}"/>
              </a:ext>
            </a:extLst>
          </p:cNvPr>
          <p:cNvPicPr>
            <a:picLocks noChangeAspect="1"/>
          </p:cNvPicPr>
          <p:nvPr/>
        </p:nvPicPr>
        <p:blipFill>
          <a:blip r:embed="rId3"/>
          <a:stretch>
            <a:fillRect/>
          </a:stretch>
        </p:blipFill>
        <p:spPr>
          <a:xfrm>
            <a:off x="508000" y="1775932"/>
            <a:ext cx="3692041" cy="3008330"/>
          </a:xfrm>
          <a:prstGeom prst="rect">
            <a:avLst/>
          </a:prstGeom>
        </p:spPr>
      </p:pic>
      <p:pic>
        <p:nvPicPr>
          <p:cNvPr id="4" name="Picture 3">
            <a:extLst>
              <a:ext uri="{FF2B5EF4-FFF2-40B4-BE49-F238E27FC236}">
                <a16:creationId xmlns:a16="http://schemas.microsoft.com/office/drawing/2014/main" id="{942D213E-09E3-46F5-900A-7B4FC2B98962}"/>
              </a:ext>
            </a:extLst>
          </p:cNvPr>
          <p:cNvPicPr>
            <a:picLocks noChangeAspect="1"/>
          </p:cNvPicPr>
          <p:nvPr/>
        </p:nvPicPr>
        <p:blipFill>
          <a:blip r:embed="rId4"/>
          <a:stretch>
            <a:fillRect/>
          </a:stretch>
        </p:blipFill>
        <p:spPr>
          <a:xfrm>
            <a:off x="4572000" y="2116894"/>
            <a:ext cx="3950262" cy="2505555"/>
          </a:xfrm>
          <a:prstGeom prst="rect">
            <a:avLst/>
          </a:prstGeom>
        </p:spPr>
      </p:pic>
    </p:spTree>
    <p:extLst>
      <p:ext uri="{BB962C8B-B14F-4D97-AF65-F5344CB8AC3E}">
        <p14:creationId xmlns:p14="http://schemas.microsoft.com/office/powerpoint/2010/main" val="212972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Organization</a:t>
            </a:r>
          </a:p>
        </p:txBody>
      </p:sp>
      <p:sp>
        <p:nvSpPr>
          <p:cNvPr id="7" name="Slide Number Placeholder 6"/>
          <p:cNvSpPr>
            <a:spLocks noGrp="1"/>
          </p:cNvSpPr>
          <p:nvPr>
            <p:ph type="sldNum" sz="quarter" idx="4"/>
          </p:nvPr>
        </p:nvSpPr>
        <p:spPr/>
        <p:txBody>
          <a:bodyPr/>
          <a:lstStyle/>
          <a:p>
            <a:fld id="{75472711-4FCB-2141-A321-C0607E714264}" type="slidenum">
              <a:rPr lang="en-US" smtClean="0"/>
              <a:pPr/>
              <a:t>7</a:t>
            </a:fld>
            <a:endParaRPr lang="en-US" dirty="0"/>
          </a:p>
        </p:txBody>
      </p:sp>
      <p:pic>
        <p:nvPicPr>
          <p:cNvPr id="2" name="Picture 1">
            <a:extLst>
              <a:ext uri="{FF2B5EF4-FFF2-40B4-BE49-F238E27FC236}">
                <a16:creationId xmlns:a16="http://schemas.microsoft.com/office/drawing/2014/main" id="{54DF6680-6468-44CC-98D6-0DCAA2E6B5EB}"/>
              </a:ext>
            </a:extLst>
          </p:cNvPr>
          <p:cNvPicPr>
            <a:picLocks noChangeAspect="1"/>
          </p:cNvPicPr>
          <p:nvPr/>
        </p:nvPicPr>
        <p:blipFill>
          <a:blip r:embed="rId3"/>
          <a:stretch>
            <a:fillRect/>
          </a:stretch>
        </p:blipFill>
        <p:spPr>
          <a:xfrm>
            <a:off x="3663134" y="956981"/>
            <a:ext cx="4906540" cy="3562189"/>
          </a:xfrm>
          <a:prstGeom prst="rect">
            <a:avLst/>
          </a:prstGeom>
        </p:spPr>
      </p:pic>
      <p:pic>
        <p:nvPicPr>
          <p:cNvPr id="3" name="Picture 2">
            <a:extLst>
              <a:ext uri="{FF2B5EF4-FFF2-40B4-BE49-F238E27FC236}">
                <a16:creationId xmlns:a16="http://schemas.microsoft.com/office/drawing/2014/main" id="{C40E1953-2369-4122-B5A1-6A5DF49EB336}"/>
              </a:ext>
            </a:extLst>
          </p:cNvPr>
          <p:cNvPicPr>
            <a:picLocks noChangeAspect="1"/>
          </p:cNvPicPr>
          <p:nvPr/>
        </p:nvPicPr>
        <p:blipFill>
          <a:blip r:embed="rId4"/>
          <a:stretch>
            <a:fillRect/>
          </a:stretch>
        </p:blipFill>
        <p:spPr>
          <a:xfrm>
            <a:off x="4702628" y="4352844"/>
            <a:ext cx="2827552" cy="332653"/>
          </a:xfrm>
          <a:prstGeom prst="rect">
            <a:avLst/>
          </a:prstGeom>
        </p:spPr>
      </p:pic>
      <p:sp>
        <p:nvSpPr>
          <p:cNvPr id="8" name="Rectangle 7">
            <a:extLst>
              <a:ext uri="{FF2B5EF4-FFF2-40B4-BE49-F238E27FC236}">
                <a16:creationId xmlns:a16="http://schemas.microsoft.com/office/drawing/2014/main" id="{767F3CDC-BE4C-4877-A5DB-E090D40D4913}"/>
              </a:ext>
            </a:extLst>
          </p:cNvPr>
          <p:cNvSpPr/>
          <p:nvPr/>
        </p:nvSpPr>
        <p:spPr>
          <a:xfrm>
            <a:off x="4410240" y="595806"/>
            <a:ext cx="368922" cy="306988"/>
          </a:xfrm>
          <a:prstGeom prst="rect">
            <a:avLst/>
          </a:prstGeom>
          <a:solidFill>
            <a:srgbClr val="7030A0"/>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11" name="TextBox 10">
            <a:extLst>
              <a:ext uri="{FF2B5EF4-FFF2-40B4-BE49-F238E27FC236}">
                <a16:creationId xmlns:a16="http://schemas.microsoft.com/office/drawing/2014/main" id="{1DB3F399-7BD2-456F-AFCD-F72526044355}"/>
              </a:ext>
            </a:extLst>
          </p:cNvPr>
          <p:cNvSpPr txBox="1"/>
          <p:nvPr/>
        </p:nvSpPr>
        <p:spPr>
          <a:xfrm>
            <a:off x="4779162" y="468222"/>
            <a:ext cx="1536397" cy="461665"/>
          </a:xfrm>
          <a:prstGeom prst="rect">
            <a:avLst/>
          </a:prstGeom>
          <a:noFill/>
        </p:spPr>
        <p:txBody>
          <a:bodyPr wrap="square" rtlCol="0">
            <a:spAutoFit/>
          </a:bodyPr>
          <a:lstStyle/>
          <a:p>
            <a:r>
              <a:rPr lang="en-US" b="1" dirty="0"/>
              <a:t>Agency</a:t>
            </a:r>
            <a:r>
              <a:rPr lang="en-US" sz="2400" b="1" dirty="0"/>
              <a:t> 1</a:t>
            </a:r>
          </a:p>
        </p:txBody>
      </p:sp>
      <p:sp>
        <p:nvSpPr>
          <p:cNvPr id="12" name="Rectangle 11">
            <a:extLst>
              <a:ext uri="{FF2B5EF4-FFF2-40B4-BE49-F238E27FC236}">
                <a16:creationId xmlns:a16="http://schemas.microsoft.com/office/drawing/2014/main" id="{DC2935C7-3632-42D2-8D6D-9AD6DAEDA01B}"/>
              </a:ext>
            </a:extLst>
          </p:cNvPr>
          <p:cNvSpPr/>
          <p:nvPr/>
        </p:nvSpPr>
        <p:spPr>
          <a:xfrm>
            <a:off x="6643813" y="595806"/>
            <a:ext cx="368922" cy="306988"/>
          </a:xfrm>
          <a:prstGeom prst="rect">
            <a:avLst/>
          </a:prstGeom>
          <a:solidFill>
            <a:srgbClr val="1697E0"/>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13" name="TextBox 12">
            <a:extLst>
              <a:ext uri="{FF2B5EF4-FFF2-40B4-BE49-F238E27FC236}">
                <a16:creationId xmlns:a16="http://schemas.microsoft.com/office/drawing/2014/main" id="{EC4721D1-D61F-467F-8080-D472542DC17A}"/>
              </a:ext>
            </a:extLst>
          </p:cNvPr>
          <p:cNvSpPr txBox="1"/>
          <p:nvPr/>
        </p:nvSpPr>
        <p:spPr>
          <a:xfrm>
            <a:off x="7073944" y="574102"/>
            <a:ext cx="1358165" cy="369332"/>
          </a:xfrm>
          <a:prstGeom prst="rect">
            <a:avLst/>
          </a:prstGeom>
          <a:noFill/>
        </p:spPr>
        <p:txBody>
          <a:bodyPr wrap="square" rtlCol="0">
            <a:spAutoFit/>
          </a:bodyPr>
          <a:lstStyle/>
          <a:p>
            <a:r>
              <a:rPr lang="en-US" b="1" dirty="0"/>
              <a:t>Agency 2</a:t>
            </a:r>
          </a:p>
        </p:txBody>
      </p:sp>
      <p:sp>
        <p:nvSpPr>
          <p:cNvPr id="14" name="Content Placeholder 9">
            <a:extLst>
              <a:ext uri="{FF2B5EF4-FFF2-40B4-BE49-F238E27FC236}">
                <a16:creationId xmlns:a16="http://schemas.microsoft.com/office/drawing/2014/main" id="{0B11F740-CC08-4EB5-AFEC-25395AB31137}"/>
              </a:ext>
            </a:extLst>
          </p:cNvPr>
          <p:cNvSpPr>
            <a:spLocks noGrp="1"/>
          </p:cNvSpPr>
          <p:nvPr>
            <p:ph idx="1"/>
          </p:nvPr>
        </p:nvSpPr>
        <p:spPr>
          <a:xfrm>
            <a:off x="508000" y="1066799"/>
            <a:ext cx="3227092" cy="3536315"/>
          </a:xfrm>
        </p:spPr>
        <p:txBody>
          <a:bodyPr>
            <a:normAutofit lnSpcReduction="10000"/>
          </a:bodyPr>
          <a:lstStyle/>
          <a:p>
            <a:r>
              <a:rPr lang="en-US" dirty="0"/>
              <a:t>Developing order and a common framework for existing systems is unexpectedly complex, with many independent systems that work just fine on their own…but not together.   </a:t>
            </a:r>
          </a:p>
        </p:txBody>
      </p:sp>
    </p:spTree>
    <p:extLst>
      <p:ext uri="{BB962C8B-B14F-4D97-AF65-F5344CB8AC3E}">
        <p14:creationId xmlns:p14="http://schemas.microsoft.com/office/powerpoint/2010/main" val="263127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Organization</a:t>
            </a:r>
          </a:p>
        </p:txBody>
      </p:sp>
      <p:sp>
        <p:nvSpPr>
          <p:cNvPr id="7" name="Slide Number Placeholder 6"/>
          <p:cNvSpPr>
            <a:spLocks noGrp="1"/>
          </p:cNvSpPr>
          <p:nvPr>
            <p:ph type="sldNum" sz="quarter" idx="4"/>
          </p:nvPr>
        </p:nvSpPr>
        <p:spPr/>
        <p:txBody>
          <a:bodyPr/>
          <a:lstStyle/>
          <a:p>
            <a:fld id="{75472711-4FCB-2141-A321-C0607E714264}" type="slidenum">
              <a:rPr lang="en-US" smtClean="0"/>
              <a:pPr/>
              <a:t>8</a:t>
            </a:fld>
            <a:endParaRPr lang="en-US" dirty="0"/>
          </a:p>
        </p:txBody>
      </p:sp>
      <p:graphicFrame>
        <p:nvGraphicFramePr>
          <p:cNvPr id="5" name="Content Placeholder 6">
            <a:extLst>
              <a:ext uri="{FF2B5EF4-FFF2-40B4-BE49-F238E27FC236}">
                <a16:creationId xmlns:a16="http://schemas.microsoft.com/office/drawing/2014/main" id="{74C243E5-9F57-403D-9F93-2C15F81AD30A}"/>
              </a:ext>
            </a:extLst>
          </p:cNvPr>
          <p:cNvGraphicFramePr>
            <a:graphicFrameLocks noGrp="1"/>
          </p:cNvGraphicFramePr>
          <p:nvPr>
            <p:ph sz="half" idx="1"/>
            <p:extLst>
              <p:ext uri="{D42A27DB-BD31-4B8C-83A1-F6EECF244321}">
                <p14:modId xmlns:p14="http://schemas.microsoft.com/office/powerpoint/2010/main" val="3310611046"/>
              </p:ext>
            </p:extLst>
          </p:nvPr>
        </p:nvGraphicFramePr>
        <p:xfrm>
          <a:off x="508000" y="643180"/>
          <a:ext cx="8307952" cy="852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9">
            <a:extLst>
              <a:ext uri="{FF2B5EF4-FFF2-40B4-BE49-F238E27FC236}">
                <a16:creationId xmlns:a16="http://schemas.microsoft.com/office/drawing/2014/main" id="{C8D99F92-79F8-4E18-9659-A9C48A68BD95}"/>
              </a:ext>
            </a:extLst>
          </p:cNvPr>
          <p:cNvSpPr txBox="1">
            <a:spLocks/>
          </p:cNvSpPr>
          <p:nvPr/>
        </p:nvSpPr>
        <p:spPr>
          <a:xfrm>
            <a:off x="508000" y="1495585"/>
            <a:ext cx="8128000" cy="31075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Wingdings" charset="2"/>
              <a:buChar char="§"/>
              <a:defRPr lang="en-US" sz="2400" kern="120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Wingdings" charset="2"/>
              <a:buChar char="§"/>
              <a:defRPr lang="en-US" sz="2000" i="0" kern="120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Wingdings" charset="2"/>
              <a:buChar char="§"/>
              <a:defRPr lang="en-US" sz="1800" kern="120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Wingdings" charset="2"/>
              <a:buChar char="§"/>
              <a:defRPr lang="en-US" sz="1600" kern="120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Wingdings" charset="2"/>
              <a:buChar char="§"/>
              <a:defRPr lang="en-US" sz="1600" i="1" kern="120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TAMP itself is work but it’s straightforward. </a:t>
            </a:r>
          </a:p>
          <a:p>
            <a:r>
              <a:rPr lang="en-US" dirty="0"/>
              <a:t>The first iteration can require heroic efforts from key people. </a:t>
            </a:r>
          </a:p>
          <a:p>
            <a:r>
              <a:rPr lang="en-US" dirty="0"/>
              <a:t>The issue is to develop a sustainable program that can be implemented well, with reasonable efforts.  That implementation is even harder, and is less straightforward. </a:t>
            </a:r>
          </a:p>
          <a:p>
            <a:r>
              <a:rPr lang="en-US" dirty="0"/>
              <a:t>The key constraint is that the most vital people to implementation are the supervisors; not the workers.</a:t>
            </a:r>
          </a:p>
        </p:txBody>
      </p:sp>
    </p:spTree>
    <p:extLst>
      <p:ext uri="{BB962C8B-B14F-4D97-AF65-F5344CB8AC3E}">
        <p14:creationId xmlns:p14="http://schemas.microsoft.com/office/powerpoint/2010/main" val="336547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Implementation Roadmap</a:t>
            </a:r>
          </a:p>
        </p:txBody>
      </p:sp>
      <p:sp>
        <p:nvSpPr>
          <p:cNvPr id="7" name="Slide Number Placeholder 6"/>
          <p:cNvSpPr>
            <a:spLocks noGrp="1"/>
          </p:cNvSpPr>
          <p:nvPr>
            <p:ph type="sldNum" sz="quarter" idx="4"/>
          </p:nvPr>
        </p:nvSpPr>
        <p:spPr/>
        <p:txBody>
          <a:bodyPr/>
          <a:lstStyle/>
          <a:p>
            <a:fld id="{75472711-4FCB-2141-A321-C0607E714264}" type="slidenum">
              <a:rPr lang="en-US" smtClean="0"/>
              <a:pPr/>
              <a:t>9</a:t>
            </a:fld>
            <a:endParaRPr lang="en-US" dirty="0"/>
          </a:p>
        </p:txBody>
      </p:sp>
      <p:pic>
        <p:nvPicPr>
          <p:cNvPr id="5" name="Picture 4">
            <a:extLst>
              <a:ext uri="{FF2B5EF4-FFF2-40B4-BE49-F238E27FC236}">
                <a16:creationId xmlns:a16="http://schemas.microsoft.com/office/drawing/2014/main" id="{578A9A43-7901-4937-A52D-54A2E76A0A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8544" y="914808"/>
            <a:ext cx="6337711" cy="3772775"/>
          </a:xfrm>
          <a:prstGeom prst="rect">
            <a:avLst/>
          </a:prstGeom>
        </p:spPr>
      </p:pic>
    </p:spTree>
    <p:extLst>
      <p:ext uri="{BB962C8B-B14F-4D97-AF65-F5344CB8AC3E}">
        <p14:creationId xmlns:p14="http://schemas.microsoft.com/office/powerpoint/2010/main" val="1055469944"/>
      </p:ext>
    </p:extLst>
  </p:cSld>
  <p:clrMapOvr>
    <a:masterClrMapping/>
  </p:clrMapOvr>
</p:sld>
</file>

<file path=ppt/theme/theme1.xml><?xml version="1.0" encoding="utf-8"?>
<a:theme xmlns:a="http://schemas.openxmlformats.org/drawingml/2006/main" name="LFT_PPT_16x9">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T_PPT_16x9.potx" id="{A845A0D4-61B0-4354-B250-D9C3BB943450}" vid="{7BD07E18-7640-4F05-B49A-B7001668DC89}"/>
    </a:ext>
  </a:extLst>
</a:theme>
</file>

<file path=ppt/theme/theme2.xml><?xml version="1.0" encoding="utf-8"?>
<a:theme xmlns:a="http://schemas.openxmlformats.org/drawingml/2006/main" name="Blue Section Divide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T_PPT_16x9.potx" id="{A845A0D4-61B0-4354-B250-D9C3BB943450}" vid="{FE59D2F5-7500-4325-A88F-5171B294183C}"/>
    </a:ext>
  </a:extLst>
</a:theme>
</file>

<file path=ppt/theme/theme3.xml><?xml version="1.0" encoding="utf-8"?>
<a:theme xmlns:a="http://schemas.openxmlformats.org/drawingml/2006/main" name="White Section Divide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T_PPT_16x9.potx" id="{A845A0D4-61B0-4354-B250-D9C3BB943450}" vid="{4F5CAB7A-F50E-4664-AB14-02B62B255AB1}"/>
    </a:ext>
  </a:extLst>
</a:theme>
</file>

<file path=ppt/theme/theme4.xml><?xml version="1.0" encoding="utf-8"?>
<a:theme xmlns:a="http://schemas.openxmlformats.org/drawingml/2006/main" name="White Interio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T_PPT_16x9.potx" id="{A845A0D4-61B0-4354-B250-D9C3BB943450}" vid="{6F8A2A3A-D25A-4648-BA06-555292130D36}"/>
    </a:ext>
  </a:extLst>
</a:theme>
</file>

<file path=ppt/theme/theme5.xml><?xml version="1.0" encoding="utf-8"?>
<a:theme xmlns:a="http://schemas.openxmlformats.org/drawingml/2006/main" name="Blue Interio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T_PPT_16x9.potx" id="{A845A0D4-61B0-4354-B250-D9C3BB943450}" vid="{25F7C4C0-EB6E-465F-A38E-3733410F041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rmat xmlns="fe1a9df2-49bb-42bc-ab4d-7fe09ead8427">PowerPoint</Format>
    <Design_x0020_Theme xmlns="fe1a9df2-49bb-42bc-ab4d-7fe09ead8427">Foundation</Design_x0020_Theme>
    <orientation xmlns="fe1a9df2-49bb-42bc-ab4d-7fe09ead8427">Landscape</orientation>
    <LFT_x0020_Type xmlns="56d7d6d4-da24-4db9-96e3-4461b983bf22">PowerPoint Presentations</LFT_x0020_Type>
    <Size xmlns="fe1a9df2-49bb-42bc-ab4d-7fe09ead8427">16x9</Size>
    <SharedWithUsers xmlns="c22a430d-154a-4238-affb-53d92abc2fb3">
      <UserInfo>
        <DisplayName>Sherman, Lisa D.</DisplayName>
        <AccountId>706</AccountId>
        <AccountType/>
      </UserInfo>
      <UserInfo>
        <DisplayName>Smietanka, Michal</DisplayName>
        <AccountId>1720</AccountId>
        <AccountType/>
      </UserInfo>
      <UserInfo>
        <DisplayName>Nichols, Charlotte</DisplayName>
        <AccountId>485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309DF92D9A0A4182B86E4E506AD60B" ma:contentTypeVersion="15" ma:contentTypeDescription="Create a new document." ma:contentTypeScope="" ma:versionID="7704fe1a36fdecce51df2c67cccdf924">
  <xsd:schema xmlns:xsd="http://www.w3.org/2001/XMLSchema" xmlns:xs="http://www.w3.org/2001/XMLSchema" xmlns:p="http://schemas.microsoft.com/office/2006/metadata/properties" xmlns:ns2="c22a430d-154a-4238-affb-53d92abc2fb3" xmlns:ns3="fe1a9df2-49bb-42bc-ab4d-7fe09ead8427" xmlns:ns4="f6a147e6-6a8f-4226-914b-63df49062d62" xmlns:ns5="56d7d6d4-da24-4db9-96e3-4461b983bf22" targetNamespace="http://schemas.microsoft.com/office/2006/metadata/properties" ma:root="true" ma:fieldsID="92806577d2a4b134e0d827fadfbf55b2" ns2:_="" ns3:_="" ns4:_="" ns5:_="">
    <xsd:import namespace="c22a430d-154a-4238-affb-53d92abc2fb3"/>
    <xsd:import namespace="fe1a9df2-49bb-42bc-ab4d-7fe09ead8427"/>
    <xsd:import namespace="f6a147e6-6a8f-4226-914b-63df49062d62"/>
    <xsd:import namespace="56d7d6d4-da24-4db9-96e3-4461b983bf22"/>
    <xsd:element name="properties">
      <xsd:complexType>
        <xsd:sequence>
          <xsd:element name="documentManagement">
            <xsd:complexType>
              <xsd:all>
                <xsd:element ref="ns2:SharedWithUsers" minOccurs="0"/>
                <xsd:element ref="ns2:SharedWithDetails" minOccurs="0"/>
                <xsd:element ref="ns3:Design_x0020_Theme" minOccurs="0"/>
                <xsd:element ref="ns3:Format" minOccurs="0"/>
                <xsd:element ref="ns3:Size" minOccurs="0"/>
                <xsd:element ref="ns3:orientation" minOccurs="0"/>
                <xsd:element ref="ns4:LastSharedByUser" minOccurs="0"/>
                <xsd:element ref="ns4:LastSharedByTime" minOccurs="0"/>
                <xsd:element ref="ns5:LFT_x0020_Typ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a430d-154a-4238-affb-53d92abc2fb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1a9df2-49bb-42bc-ab4d-7fe09ead8427" elementFormDefault="qualified">
    <xsd:import namespace="http://schemas.microsoft.com/office/2006/documentManagement/types"/>
    <xsd:import namespace="http://schemas.microsoft.com/office/infopath/2007/PartnerControls"/>
    <xsd:element name="Design_x0020_Theme" ma:index="10" nillable="true" ma:displayName="Design Theme" ma:default="(None)" ma:format="Dropdown" ma:internalName="Design_x0020_Theme">
      <xsd:simpleType>
        <xsd:restriction base="dms:Choice">
          <xsd:enumeration value="(None)"/>
          <xsd:enumeration value="Foundation"/>
          <xsd:enumeration value="Framework"/>
          <xsd:enumeration value="Flow"/>
          <xsd:enumeration value="Focus"/>
        </xsd:restriction>
      </xsd:simpleType>
    </xsd:element>
    <xsd:element name="Format" ma:index="11" nillable="true" ma:displayName="Format" ma:format="Dropdown" ma:internalName="Format">
      <xsd:simpleType>
        <xsd:restriction base="dms:Choice">
          <xsd:enumeration value="Excel"/>
          <xsd:enumeration value="InDesign"/>
          <xsd:enumeration value="PowerPoint"/>
          <xsd:enumeration value="Word"/>
        </xsd:restriction>
      </xsd:simpleType>
    </xsd:element>
    <xsd:element name="Size" ma:index="12" nillable="true" ma:displayName="Size" ma:format="Dropdown" ma:internalName="Size">
      <xsd:simpleType>
        <xsd:restriction base="dms:Choice">
          <xsd:enumeration value="A3"/>
          <xsd:enumeration value="A4"/>
          <xsd:enumeration value="Binder"/>
          <xsd:enumeration value="US Letter"/>
          <xsd:enumeration value="US Tabloid"/>
          <xsd:enumeration value="16x9"/>
          <xsd:enumeration value="4x3"/>
          <xsd:enumeration value="Custom"/>
        </xsd:restriction>
      </xsd:simpleType>
    </xsd:element>
    <xsd:element name="orientation" ma:index="13" nillable="true" ma:displayName="orientation" ma:format="Dropdown" ma:internalName="orientation">
      <xsd:simpleType>
        <xsd:restriction base="dms:Choice">
          <xsd:enumeration value="Landscape"/>
          <xsd:enumeration value="Portrait"/>
        </xsd:restriction>
      </xsd:simpleType>
    </xsd:element>
  </xsd:schema>
  <xsd:schema xmlns:xsd="http://www.w3.org/2001/XMLSchema" xmlns:xs="http://www.w3.org/2001/XMLSchema" xmlns:dms="http://schemas.microsoft.com/office/2006/documentManagement/types" xmlns:pc="http://schemas.microsoft.com/office/infopath/2007/PartnerControls" targetNamespace="f6a147e6-6a8f-4226-914b-63df49062d62" elementFormDefault="qualified">
    <xsd:import namespace="http://schemas.microsoft.com/office/2006/documentManagement/types"/>
    <xsd:import namespace="http://schemas.microsoft.com/office/infopath/2007/PartnerControls"/>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6d7d6d4-da24-4db9-96e3-4461b983bf22" elementFormDefault="qualified">
    <xsd:import namespace="http://schemas.microsoft.com/office/2006/documentManagement/types"/>
    <xsd:import namespace="http://schemas.microsoft.com/office/infopath/2007/PartnerControls"/>
    <xsd:element name="LFT_x0020_Type" ma:index="16" nillable="true" ma:displayName="LFT-Type" ma:default="Intro" ma:format="Dropdown" ma:internalName="LFT_x0020_Type">
      <xsd:simpleType>
        <xsd:restriction base="dms:Choice">
          <xsd:enumeration value="Intro"/>
          <xsd:enumeration value="Brochures"/>
          <xsd:enumeration value="CD Labels"/>
          <xsd:enumeration value="Excel Spreadsheets"/>
          <xsd:enumeration value="Exhibit Booths"/>
          <xsd:enumeration value="Fact Sheets"/>
          <xsd:enumeration value="InDesign Binder Covers and Spines"/>
          <xsd:enumeration value="InDesign Covers"/>
          <xsd:enumeration value="InDesign Proposals v1"/>
          <xsd:enumeration value="InDesign Proposals"/>
          <xsd:enumeration value="Leave-Behind Brochures"/>
          <xsd:enumeration value="Logos and Graphic Assets"/>
          <xsd:enumeration value="Newsletters"/>
          <xsd:enumeration value="PowerPoint Binder Covers and Spines"/>
          <xsd:enumeration value="PowerPoint Covers"/>
          <xsd:enumeration value="PowerPoint Presentations"/>
          <xsd:enumeration value="Regional Ads"/>
          <xsd:enumeration value="Standard Business Documents"/>
          <xsd:enumeration value="Tabs"/>
          <xsd:enumeration value="Word Covers"/>
          <xsd:enumeration value="Word Proposals"/>
          <xsd:enumeration value="Word Reports"/>
        </xsd:restriction>
      </xsd:simple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fe1a9df2-49bb-42bc-ab4d-7fe09ead84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6d7d6d4-da24-4db9-96e3-4461b983bf22"/>
    <ds:schemaRef ds:uri="f6a147e6-6a8f-4226-914b-63df49062d62"/>
    <ds:schemaRef ds:uri="c22a430d-154a-4238-affb-53d92abc2fb3"/>
    <ds:schemaRef ds:uri="http://www.w3.org/XML/1998/namespace"/>
    <ds:schemaRef ds:uri="http://purl.org/dc/dcmitype/"/>
  </ds:schemaRefs>
</ds:datastoreItem>
</file>

<file path=customXml/itemProps2.xml><?xml version="1.0" encoding="utf-8"?>
<ds:datastoreItem xmlns:ds="http://schemas.openxmlformats.org/officeDocument/2006/customXml" ds:itemID="{F132F41D-D5FD-4BCE-8D4C-A6CFE8D05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a430d-154a-4238-affb-53d92abc2fb3"/>
    <ds:schemaRef ds:uri="fe1a9df2-49bb-42bc-ab4d-7fe09ead8427"/>
    <ds:schemaRef ds:uri="f6a147e6-6a8f-4226-914b-63df49062d62"/>
    <ds:schemaRef ds:uri="56d7d6d4-da24-4db9-96e3-4461b983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LFT PowerPoint Template</Template>
  <TotalTime>95</TotalTime>
  <Words>641</Words>
  <Application>Microsoft Office PowerPoint</Application>
  <PresentationFormat>On-screen Show (16:9)</PresentationFormat>
  <Paragraphs>68</Paragraphs>
  <Slides>11</Slides>
  <Notes>8</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Arial</vt:lpstr>
      <vt:lpstr>Calibri</vt:lpstr>
      <vt:lpstr>Wingdings</vt:lpstr>
      <vt:lpstr>LFT_PPT_16x9</vt:lpstr>
      <vt:lpstr>Blue Section Divider</vt:lpstr>
      <vt:lpstr>White Section Divider</vt:lpstr>
      <vt:lpstr>White Interior</vt:lpstr>
      <vt:lpstr>Blue Interior</vt:lpstr>
      <vt:lpstr>Case Studies for Developing Transit Asset Management Plans</vt:lpstr>
      <vt:lpstr>Different Types and Contexts of TAMPs</vt:lpstr>
      <vt:lpstr>Key Commonalities and Findings</vt:lpstr>
      <vt:lpstr>The TAMP Program</vt:lpstr>
      <vt:lpstr>What did we Learn From These TAMPS? </vt:lpstr>
      <vt:lpstr>Data</vt:lpstr>
      <vt:lpstr>Organization</vt:lpstr>
      <vt:lpstr>Organization</vt:lpstr>
      <vt:lpstr>Implementation Roadmap</vt:lpstr>
      <vt:lpstr>Summary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Charlie</dc:creator>
  <cp:lastModifiedBy>Sullivan, Charlie</cp:lastModifiedBy>
  <cp:revision>12</cp:revision>
  <cp:lastPrinted>2015-05-15T19:14:38Z</cp:lastPrinted>
  <dcterms:created xsi:type="dcterms:W3CDTF">2019-05-04T01:43:27Z</dcterms:created>
  <dcterms:modified xsi:type="dcterms:W3CDTF">2019-05-04T03:18:55Z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0x010100EE309DF92D9A0A4182B86E4E506AD60B</vt:lpwstr>
  </property>
  <property fmtid="{D5CDD505-2E9C-101B-9397-08002B2CF9AE}" pid="3" name="LFT-Type">
    <vt:lpwstr>2</vt:lpwstr>
  </property>
</Properties>
</file>